
<file path=[Content_Types].xml><?xml version="1.0" encoding="utf-8"?>
<Types xmlns="http://schemas.openxmlformats.org/package/2006/content-types">
  <Override PartName="/ppt/slides/slide6.xml" ContentType="application/vnd.openxmlformats-officedocument.presentationml.slide+xml"/>
  <Override PartName="/ppt/slides/slide29.xml" ContentType="application/vnd.openxmlformats-officedocument.presentationml.slide+xml"/>
  <Override PartName="/ppt/slides/slide38.xml" ContentType="application/vnd.openxmlformats-officedocument.presentationml.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s/slide36.xml" ContentType="application/vnd.openxmlformats-officedocument.presentationml.slide+xml"/>
  <Override PartName="/ppt/slideLayouts/slideLayout4.xml" ContentType="application/vnd.openxmlformats-officedocument.presentationml.slideLayout+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docProps/custom.xml" ContentType="application/vnd.openxmlformats-officedocument.custom-properties+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Default Extension="png" ContentType="image/png"/>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9" r:id="rId3"/>
    <p:sldId id="338" r:id="rId4"/>
    <p:sldId id="333" r:id="rId5"/>
    <p:sldId id="334" r:id="rId6"/>
    <p:sldId id="364" r:id="rId7"/>
    <p:sldId id="365" r:id="rId8"/>
    <p:sldId id="366" r:id="rId9"/>
    <p:sldId id="367" r:id="rId10"/>
    <p:sldId id="368" r:id="rId11"/>
    <p:sldId id="335" r:id="rId12"/>
    <p:sldId id="336" r:id="rId13"/>
    <p:sldId id="337" r:id="rId14"/>
    <p:sldId id="339" r:id="rId15"/>
    <p:sldId id="340" r:id="rId16"/>
    <p:sldId id="341" r:id="rId17"/>
    <p:sldId id="342" r:id="rId18"/>
    <p:sldId id="343" r:id="rId19"/>
    <p:sldId id="344" r:id="rId20"/>
    <p:sldId id="345" r:id="rId21"/>
    <p:sldId id="346" r:id="rId22"/>
    <p:sldId id="347" r:id="rId23"/>
    <p:sldId id="348" r:id="rId24"/>
    <p:sldId id="349" r:id="rId25"/>
    <p:sldId id="350" r:id="rId26"/>
    <p:sldId id="351" r:id="rId27"/>
    <p:sldId id="353" r:id="rId28"/>
    <p:sldId id="352" r:id="rId29"/>
    <p:sldId id="354" r:id="rId30"/>
    <p:sldId id="355" r:id="rId31"/>
    <p:sldId id="356" r:id="rId32"/>
    <p:sldId id="357" r:id="rId33"/>
    <p:sldId id="358" r:id="rId34"/>
    <p:sldId id="359" r:id="rId35"/>
    <p:sldId id="360" r:id="rId36"/>
    <p:sldId id="361" r:id="rId37"/>
    <p:sldId id="362" r:id="rId38"/>
    <p:sldId id="363" r:id="rId39"/>
  </p:sldIdLst>
  <p:sldSz cx="9144000" cy="6858000" type="screen4x3"/>
  <p:notesSz cx="9144000" cy="6858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50" d="100"/>
          <a:sy n="50" d="100"/>
        </p:scale>
        <p:origin x="-1267" y="-67"/>
      </p:cViewPr>
      <p:guideLst>
        <p:guide orient="horz" pos="2880"/>
        <p:guide pos="2160"/>
      </p:guideLst>
    </p:cSldViewPr>
  </p:slideViewPr>
  <p:notesTextViewPr>
    <p:cViewPr>
      <p:scale>
        <a:sx n="100" d="100"/>
        <a:sy n="100" d="100"/>
      </p:scale>
      <p:origin x="0" y="0"/>
    </p:cViewPr>
  </p:notesText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685800" y="2125980"/>
            <a:ext cx="7772400" cy="1440180"/>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371600" y="3840480"/>
            <a:ext cx="64008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defRPr sz="2000" b="0" i="0">
                <a:solidFill>
                  <a:srgbClr val="5E5E5E"/>
                </a:solidFill>
                <a:latin typeface="Calibri"/>
                <a:cs typeface="Calibri"/>
              </a:defRPr>
            </a:lvl1pPr>
          </a:lstStyle>
          <a:p>
            <a:pPr marL="12700">
              <a:lnSpc>
                <a:spcPts val="2385"/>
              </a:lnSpc>
            </a:pPr>
            <a:r>
              <a:rPr spc="305" dirty="0"/>
              <a:t>S</a:t>
            </a:r>
            <a:r>
              <a:rPr spc="270" dirty="0"/>
              <a:t>I</a:t>
            </a:r>
            <a:r>
              <a:rPr spc="245" dirty="0"/>
              <a:t>T</a:t>
            </a:r>
            <a:r>
              <a:rPr spc="900" dirty="0"/>
              <a:t>E</a:t>
            </a:r>
            <a:r>
              <a:rPr spc="300" dirty="0"/>
              <a:t>P</a:t>
            </a:r>
            <a:r>
              <a:rPr spc="375" dirty="0"/>
              <a:t>L</a:t>
            </a:r>
            <a:r>
              <a:rPr spc="170" dirty="0"/>
              <a:t>A</a:t>
            </a:r>
            <a:r>
              <a:rPr spc="150" dirty="0"/>
              <a:t>N</a:t>
            </a:r>
            <a:r>
              <a:rPr spc="160" dirty="0"/>
              <a:t>N</a:t>
            </a:r>
            <a:r>
              <a:rPr spc="270" dirty="0"/>
              <a:t>I</a:t>
            </a:r>
            <a:r>
              <a:rPr spc="150" dirty="0"/>
              <a:t>N</a:t>
            </a:r>
            <a:r>
              <a:rPr spc="615" dirty="0"/>
              <a:t>G</a:t>
            </a:r>
            <a:r>
              <a:rPr spc="240" dirty="0"/>
              <a:t>R</a:t>
            </a:r>
            <a:r>
              <a:rPr spc="355" dirty="0"/>
              <a:t>E</a:t>
            </a:r>
            <a:r>
              <a:rPr spc="195" dirty="0"/>
              <a:t>V</a:t>
            </a:r>
            <a:r>
              <a:rPr spc="270" dirty="0"/>
              <a:t>I</a:t>
            </a:r>
            <a:r>
              <a:rPr spc="350" dirty="0"/>
              <a:t>E</a:t>
            </a:r>
            <a:r>
              <a:rPr spc="220" dirty="0"/>
              <a:t>W</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9/28/2019</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pPr/>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chemeClr val="bg1"/>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1800" b="1" i="0">
                <a:solidFill>
                  <a:schemeClr val="bg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defRPr sz="2000" b="0" i="0">
                <a:solidFill>
                  <a:srgbClr val="5E5E5E"/>
                </a:solidFill>
                <a:latin typeface="Calibri"/>
                <a:cs typeface="Calibri"/>
              </a:defRPr>
            </a:lvl1pPr>
          </a:lstStyle>
          <a:p>
            <a:pPr marL="12700">
              <a:lnSpc>
                <a:spcPts val="2385"/>
              </a:lnSpc>
            </a:pPr>
            <a:r>
              <a:rPr spc="305" dirty="0"/>
              <a:t>S</a:t>
            </a:r>
            <a:r>
              <a:rPr spc="270" dirty="0"/>
              <a:t>I</a:t>
            </a:r>
            <a:r>
              <a:rPr spc="245" dirty="0"/>
              <a:t>T</a:t>
            </a:r>
            <a:r>
              <a:rPr spc="900" dirty="0"/>
              <a:t>E</a:t>
            </a:r>
            <a:r>
              <a:rPr spc="300" dirty="0"/>
              <a:t>P</a:t>
            </a:r>
            <a:r>
              <a:rPr spc="375" dirty="0"/>
              <a:t>L</a:t>
            </a:r>
            <a:r>
              <a:rPr spc="170" dirty="0"/>
              <a:t>A</a:t>
            </a:r>
            <a:r>
              <a:rPr spc="150" dirty="0"/>
              <a:t>N</a:t>
            </a:r>
            <a:r>
              <a:rPr spc="160" dirty="0"/>
              <a:t>N</a:t>
            </a:r>
            <a:r>
              <a:rPr spc="270" dirty="0"/>
              <a:t>I</a:t>
            </a:r>
            <a:r>
              <a:rPr spc="150" dirty="0"/>
              <a:t>N</a:t>
            </a:r>
            <a:r>
              <a:rPr spc="615" dirty="0"/>
              <a:t>G</a:t>
            </a:r>
            <a:r>
              <a:rPr spc="240" dirty="0"/>
              <a:t>R</a:t>
            </a:r>
            <a:r>
              <a:rPr spc="355" dirty="0"/>
              <a:t>E</a:t>
            </a:r>
            <a:r>
              <a:rPr spc="195" dirty="0"/>
              <a:t>V</a:t>
            </a:r>
            <a:r>
              <a:rPr spc="270" dirty="0"/>
              <a:t>I</a:t>
            </a:r>
            <a:r>
              <a:rPr spc="350" dirty="0"/>
              <a:t>E</a:t>
            </a:r>
            <a:r>
              <a:rPr spc="220" dirty="0"/>
              <a:t>W</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9/28/2019</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pPr/>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chemeClr val="bg1"/>
                </a:solidFill>
                <a:latin typeface="Arial"/>
                <a:cs typeface="Arial"/>
              </a:defRPr>
            </a:lvl1pPr>
          </a:lstStyle>
          <a:p>
            <a:endParaRPr/>
          </a:p>
        </p:txBody>
      </p:sp>
      <p:sp>
        <p:nvSpPr>
          <p:cNvPr id="3" name="Holder 3"/>
          <p:cNvSpPr>
            <a:spLocks noGrp="1"/>
          </p:cNvSpPr>
          <p:nvPr>
            <p:ph sz="half" idx="2"/>
          </p:nvPr>
        </p:nvSpPr>
        <p:spPr>
          <a:xfrm>
            <a:off x="457200" y="1577340"/>
            <a:ext cx="397764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4709160" y="1577340"/>
            <a:ext cx="397764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2000" b="0" i="0">
                <a:solidFill>
                  <a:srgbClr val="5E5E5E"/>
                </a:solidFill>
                <a:latin typeface="Calibri"/>
                <a:cs typeface="Calibri"/>
              </a:defRPr>
            </a:lvl1pPr>
          </a:lstStyle>
          <a:p>
            <a:pPr marL="12700">
              <a:lnSpc>
                <a:spcPts val="2385"/>
              </a:lnSpc>
            </a:pPr>
            <a:r>
              <a:rPr spc="305" dirty="0"/>
              <a:t>S</a:t>
            </a:r>
            <a:r>
              <a:rPr spc="270" dirty="0"/>
              <a:t>I</a:t>
            </a:r>
            <a:r>
              <a:rPr spc="245" dirty="0"/>
              <a:t>T</a:t>
            </a:r>
            <a:r>
              <a:rPr spc="900" dirty="0"/>
              <a:t>E</a:t>
            </a:r>
            <a:r>
              <a:rPr spc="300" dirty="0"/>
              <a:t>P</a:t>
            </a:r>
            <a:r>
              <a:rPr spc="375" dirty="0"/>
              <a:t>L</a:t>
            </a:r>
            <a:r>
              <a:rPr spc="170" dirty="0"/>
              <a:t>A</a:t>
            </a:r>
            <a:r>
              <a:rPr spc="150" dirty="0"/>
              <a:t>N</a:t>
            </a:r>
            <a:r>
              <a:rPr spc="160" dirty="0"/>
              <a:t>N</a:t>
            </a:r>
            <a:r>
              <a:rPr spc="270" dirty="0"/>
              <a:t>I</a:t>
            </a:r>
            <a:r>
              <a:rPr spc="150" dirty="0"/>
              <a:t>N</a:t>
            </a:r>
            <a:r>
              <a:rPr spc="615" dirty="0"/>
              <a:t>G</a:t>
            </a:r>
            <a:r>
              <a:rPr spc="240" dirty="0"/>
              <a:t>R</a:t>
            </a:r>
            <a:r>
              <a:rPr spc="355" dirty="0"/>
              <a:t>E</a:t>
            </a:r>
            <a:r>
              <a:rPr spc="195" dirty="0"/>
              <a:t>V</a:t>
            </a:r>
            <a:r>
              <a:rPr spc="270" dirty="0"/>
              <a:t>I</a:t>
            </a:r>
            <a:r>
              <a:rPr spc="350" dirty="0"/>
              <a:t>E</a:t>
            </a:r>
            <a:r>
              <a:rPr spc="220" dirty="0"/>
              <a:t>W</a:t>
            </a: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9/28/2019</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pPr/>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400" b="1" i="0">
                <a:solidFill>
                  <a:schemeClr val="bg1"/>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defRPr sz="2000" b="0" i="0">
                <a:solidFill>
                  <a:srgbClr val="5E5E5E"/>
                </a:solidFill>
                <a:latin typeface="Calibri"/>
                <a:cs typeface="Calibri"/>
              </a:defRPr>
            </a:lvl1pPr>
          </a:lstStyle>
          <a:p>
            <a:pPr marL="12700">
              <a:lnSpc>
                <a:spcPts val="2385"/>
              </a:lnSpc>
            </a:pPr>
            <a:r>
              <a:rPr spc="305" dirty="0"/>
              <a:t>S</a:t>
            </a:r>
            <a:r>
              <a:rPr spc="270" dirty="0"/>
              <a:t>I</a:t>
            </a:r>
            <a:r>
              <a:rPr spc="245" dirty="0"/>
              <a:t>T</a:t>
            </a:r>
            <a:r>
              <a:rPr spc="900" dirty="0"/>
              <a:t>E</a:t>
            </a:r>
            <a:r>
              <a:rPr spc="300" dirty="0"/>
              <a:t>P</a:t>
            </a:r>
            <a:r>
              <a:rPr spc="375" dirty="0"/>
              <a:t>L</a:t>
            </a:r>
            <a:r>
              <a:rPr spc="170" dirty="0"/>
              <a:t>A</a:t>
            </a:r>
            <a:r>
              <a:rPr spc="150" dirty="0"/>
              <a:t>N</a:t>
            </a:r>
            <a:r>
              <a:rPr spc="160" dirty="0"/>
              <a:t>N</a:t>
            </a:r>
            <a:r>
              <a:rPr spc="270" dirty="0"/>
              <a:t>I</a:t>
            </a:r>
            <a:r>
              <a:rPr spc="150" dirty="0"/>
              <a:t>N</a:t>
            </a:r>
            <a:r>
              <a:rPr spc="615" dirty="0"/>
              <a:t>G</a:t>
            </a:r>
            <a:r>
              <a:rPr spc="240" dirty="0"/>
              <a:t>R</a:t>
            </a:r>
            <a:r>
              <a:rPr spc="355" dirty="0"/>
              <a:t>E</a:t>
            </a:r>
            <a:r>
              <a:rPr spc="195" dirty="0"/>
              <a:t>V</a:t>
            </a:r>
            <a:r>
              <a:rPr spc="270" dirty="0"/>
              <a:t>I</a:t>
            </a:r>
            <a:r>
              <a:rPr spc="350" dirty="0"/>
              <a:t>E</a:t>
            </a:r>
            <a:r>
              <a:rPr spc="220" dirty="0"/>
              <a:t>W</a:t>
            </a: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9/28/2019</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pPr/>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1270" y="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699FF"/>
          </a:solidFill>
        </p:spPr>
        <p:txBody>
          <a:bodyPr wrap="square" lIns="0" tIns="0" rIns="0" bIns="0" rtlCol="0"/>
          <a:lstStyle/>
          <a:p>
            <a:endParaRPr/>
          </a:p>
        </p:txBody>
      </p:sp>
      <p:sp>
        <p:nvSpPr>
          <p:cNvPr id="17" name="bk object 17"/>
          <p:cNvSpPr/>
          <p:nvPr/>
        </p:nvSpPr>
        <p:spPr>
          <a:xfrm>
            <a:off x="-1270" y="49530"/>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6699FF"/>
          </a:solidFill>
        </p:spPr>
        <p:txBody>
          <a:bodyPr wrap="square" lIns="0" tIns="0" rIns="0" bIns="0" rtlCol="0"/>
          <a:lstStyle/>
          <a:p>
            <a:endParaRPr/>
          </a:p>
        </p:txBody>
      </p:sp>
      <p:sp>
        <p:nvSpPr>
          <p:cNvPr id="18" name="bk object 18"/>
          <p:cNvSpPr/>
          <p:nvPr/>
        </p:nvSpPr>
        <p:spPr>
          <a:xfrm>
            <a:off x="-1270" y="990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697FD"/>
          </a:solidFill>
        </p:spPr>
        <p:txBody>
          <a:bodyPr wrap="square" lIns="0" tIns="0" rIns="0" bIns="0" rtlCol="0"/>
          <a:lstStyle/>
          <a:p>
            <a:endParaRPr/>
          </a:p>
        </p:txBody>
      </p:sp>
      <p:sp>
        <p:nvSpPr>
          <p:cNvPr id="19" name="bk object 19"/>
          <p:cNvSpPr/>
          <p:nvPr/>
        </p:nvSpPr>
        <p:spPr>
          <a:xfrm>
            <a:off x="-1270" y="149860"/>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6497FC"/>
          </a:solidFill>
        </p:spPr>
        <p:txBody>
          <a:bodyPr wrap="square" lIns="0" tIns="0" rIns="0" bIns="0" rtlCol="0"/>
          <a:lstStyle/>
          <a:p>
            <a:endParaRPr/>
          </a:p>
        </p:txBody>
      </p:sp>
      <p:sp>
        <p:nvSpPr>
          <p:cNvPr id="20" name="bk object 20"/>
          <p:cNvSpPr/>
          <p:nvPr/>
        </p:nvSpPr>
        <p:spPr>
          <a:xfrm>
            <a:off x="-1270" y="19938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496FB"/>
          </a:solidFill>
        </p:spPr>
        <p:txBody>
          <a:bodyPr wrap="square" lIns="0" tIns="0" rIns="0" bIns="0" rtlCol="0"/>
          <a:lstStyle/>
          <a:p>
            <a:endParaRPr/>
          </a:p>
        </p:txBody>
      </p:sp>
      <p:sp>
        <p:nvSpPr>
          <p:cNvPr id="21" name="bk object 21"/>
          <p:cNvSpPr/>
          <p:nvPr/>
        </p:nvSpPr>
        <p:spPr>
          <a:xfrm>
            <a:off x="-1270" y="2489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496FA"/>
          </a:solidFill>
        </p:spPr>
        <p:txBody>
          <a:bodyPr wrap="square" lIns="0" tIns="0" rIns="0" bIns="0" rtlCol="0"/>
          <a:lstStyle/>
          <a:p>
            <a:endParaRPr/>
          </a:p>
        </p:txBody>
      </p:sp>
      <p:sp>
        <p:nvSpPr>
          <p:cNvPr id="22" name="bk object 22"/>
          <p:cNvSpPr/>
          <p:nvPr/>
        </p:nvSpPr>
        <p:spPr>
          <a:xfrm>
            <a:off x="-1270" y="29972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6395F9"/>
          </a:solidFill>
        </p:spPr>
        <p:txBody>
          <a:bodyPr wrap="square" lIns="0" tIns="0" rIns="0" bIns="0" rtlCol="0"/>
          <a:lstStyle/>
          <a:p>
            <a:endParaRPr/>
          </a:p>
        </p:txBody>
      </p:sp>
      <p:sp>
        <p:nvSpPr>
          <p:cNvPr id="23" name="bk object 23"/>
          <p:cNvSpPr/>
          <p:nvPr/>
        </p:nvSpPr>
        <p:spPr>
          <a:xfrm>
            <a:off x="-1270" y="3492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394F8"/>
          </a:solidFill>
        </p:spPr>
        <p:txBody>
          <a:bodyPr wrap="square" lIns="0" tIns="0" rIns="0" bIns="0" rtlCol="0"/>
          <a:lstStyle/>
          <a:p>
            <a:endParaRPr/>
          </a:p>
        </p:txBody>
      </p:sp>
      <p:sp>
        <p:nvSpPr>
          <p:cNvPr id="24" name="bk object 24"/>
          <p:cNvSpPr/>
          <p:nvPr/>
        </p:nvSpPr>
        <p:spPr>
          <a:xfrm>
            <a:off x="-1270" y="4000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294F7"/>
          </a:solidFill>
        </p:spPr>
        <p:txBody>
          <a:bodyPr wrap="square" lIns="0" tIns="0" rIns="0" bIns="0" rtlCol="0"/>
          <a:lstStyle/>
          <a:p>
            <a:endParaRPr/>
          </a:p>
        </p:txBody>
      </p:sp>
      <p:sp>
        <p:nvSpPr>
          <p:cNvPr id="25" name="bk object 25"/>
          <p:cNvSpPr/>
          <p:nvPr/>
        </p:nvSpPr>
        <p:spPr>
          <a:xfrm>
            <a:off x="-1270" y="4495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6293F6"/>
          </a:solidFill>
        </p:spPr>
        <p:txBody>
          <a:bodyPr wrap="square" lIns="0" tIns="0" rIns="0" bIns="0" rtlCol="0"/>
          <a:lstStyle/>
          <a:p>
            <a:endParaRPr/>
          </a:p>
        </p:txBody>
      </p:sp>
      <p:sp>
        <p:nvSpPr>
          <p:cNvPr id="26" name="bk object 26"/>
          <p:cNvSpPr/>
          <p:nvPr/>
        </p:nvSpPr>
        <p:spPr>
          <a:xfrm>
            <a:off x="-1270" y="4991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293F5"/>
          </a:solidFill>
        </p:spPr>
        <p:txBody>
          <a:bodyPr wrap="square" lIns="0" tIns="0" rIns="0" bIns="0" rtlCol="0"/>
          <a:lstStyle/>
          <a:p>
            <a:endParaRPr/>
          </a:p>
        </p:txBody>
      </p:sp>
      <p:sp>
        <p:nvSpPr>
          <p:cNvPr id="27" name="bk object 27"/>
          <p:cNvSpPr/>
          <p:nvPr/>
        </p:nvSpPr>
        <p:spPr>
          <a:xfrm>
            <a:off x="-1270" y="549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192F4"/>
          </a:solidFill>
        </p:spPr>
        <p:txBody>
          <a:bodyPr wrap="square" lIns="0" tIns="0" rIns="0" bIns="0" rtlCol="0"/>
          <a:lstStyle/>
          <a:p>
            <a:endParaRPr/>
          </a:p>
        </p:txBody>
      </p:sp>
      <p:sp>
        <p:nvSpPr>
          <p:cNvPr id="28" name="bk object 28"/>
          <p:cNvSpPr/>
          <p:nvPr/>
        </p:nvSpPr>
        <p:spPr>
          <a:xfrm>
            <a:off x="-1270" y="6007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191F3"/>
          </a:solidFill>
        </p:spPr>
        <p:txBody>
          <a:bodyPr wrap="square" lIns="0" tIns="0" rIns="0" bIns="0" rtlCol="0"/>
          <a:lstStyle/>
          <a:p>
            <a:endParaRPr/>
          </a:p>
        </p:txBody>
      </p:sp>
      <p:sp>
        <p:nvSpPr>
          <p:cNvPr id="29" name="bk object 29"/>
          <p:cNvSpPr/>
          <p:nvPr/>
        </p:nvSpPr>
        <p:spPr>
          <a:xfrm>
            <a:off x="-1270" y="6502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091F2"/>
          </a:solidFill>
        </p:spPr>
        <p:txBody>
          <a:bodyPr wrap="square" lIns="0" tIns="0" rIns="0" bIns="0" rtlCol="0"/>
          <a:lstStyle/>
          <a:p>
            <a:endParaRPr/>
          </a:p>
        </p:txBody>
      </p:sp>
      <p:sp>
        <p:nvSpPr>
          <p:cNvPr id="30" name="bk object 30"/>
          <p:cNvSpPr/>
          <p:nvPr/>
        </p:nvSpPr>
        <p:spPr>
          <a:xfrm>
            <a:off x="-1270" y="69976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090F1"/>
          </a:solidFill>
        </p:spPr>
        <p:txBody>
          <a:bodyPr wrap="square" lIns="0" tIns="0" rIns="0" bIns="0" rtlCol="0"/>
          <a:lstStyle/>
          <a:p>
            <a:endParaRPr/>
          </a:p>
        </p:txBody>
      </p:sp>
      <p:sp>
        <p:nvSpPr>
          <p:cNvPr id="31" name="bk object 31"/>
          <p:cNvSpPr/>
          <p:nvPr/>
        </p:nvSpPr>
        <p:spPr>
          <a:xfrm>
            <a:off x="-1270" y="75056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090F0"/>
          </a:solidFill>
        </p:spPr>
        <p:txBody>
          <a:bodyPr wrap="square" lIns="0" tIns="0" rIns="0" bIns="0" rtlCol="0"/>
          <a:lstStyle/>
          <a:p>
            <a:endParaRPr/>
          </a:p>
        </p:txBody>
      </p:sp>
      <p:sp>
        <p:nvSpPr>
          <p:cNvPr id="32" name="bk object 32"/>
          <p:cNvSpPr/>
          <p:nvPr/>
        </p:nvSpPr>
        <p:spPr>
          <a:xfrm>
            <a:off x="-1270" y="800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F8FEF"/>
          </a:solidFill>
        </p:spPr>
        <p:txBody>
          <a:bodyPr wrap="square" lIns="0" tIns="0" rIns="0" bIns="0" rtlCol="0"/>
          <a:lstStyle/>
          <a:p>
            <a:endParaRPr/>
          </a:p>
        </p:txBody>
      </p:sp>
      <p:sp>
        <p:nvSpPr>
          <p:cNvPr id="33" name="bk object 33"/>
          <p:cNvSpPr/>
          <p:nvPr/>
        </p:nvSpPr>
        <p:spPr>
          <a:xfrm>
            <a:off x="-1270" y="8509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F8EEE"/>
          </a:solidFill>
        </p:spPr>
        <p:txBody>
          <a:bodyPr wrap="square" lIns="0" tIns="0" rIns="0" bIns="0" rtlCol="0"/>
          <a:lstStyle/>
          <a:p>
            <a:endParaRPr/>
          </a:p>
        </p:txBody>
      </p:sp>
      <p:sp>
        <p:nvSpPr>
          <p:cNvPr id="34" name="bk object 34"/>
          <p:cNvSpPr/>
          <p:nvPr/>
        </p:nvSpPr>
        <p:spPr>
          <a:xfrm>
            <a:off x="-1270" y="900430"/>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E8EED"/>
          </a:solidFill>
        </p:spPr>
        <p:txBody>
          <a:bodyPr wrap="square" lIns="0" tIns="0" rIns="0" bIns="0" rtlCol="0"/>
          <a:lstStyle/>
          <a:p>
            <a:endParaRPr/>
          </a:p>
        </p:txBody>
      </p:sp>
      <p:sp>
        <p:nvSpPr>
          <p:cNvPr id="35" name="bk object 35"/>
          <p:cNvSpPr/>
          <p:nvPr/>
        </p:nvSpPr>
        <p:spPr>
          <a:xfrm>
            <a:off x="-1270" y="9499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E8DEC"/>
          </a:solidFill>
        </p:spPr>
        <p:txBody>
          <a:bodyPr wrap="square" lIns="0" tIns="0" rIns="0" bIns="0" rtlCol="0"/>
          <a:lstStyle/>
          <a:p>
            <a:endParaRPr/>
          </a:p>
        </p:txBody>
      </p:sp>
      <p:sp>
        <p:nvSpPr>
          <p:cNvPr id="36" name="bk object 36"/>
          <p:cNvSpPr/>
          <p:nvPr/>
        </p:nvSpPr>
        <p:spPr>
          <a:xfrm>
            <a:off x="-1270" y="10007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E8DEB"/>
          </a:solidFill>
        </p:spPr>
        <p:txBody>
          <a:bodyPr wrap="square" lIns="0" tIns="0" rIns="0" bIns="0" rtlCol="0"/>
          <a:lstStyle/>
          <a:p>
            <a:endParaRPr/>
          </a:p>
        </p:txBody>
      </p:sp>
      <p:sp>
        <p:nvSpPr>
          <p:cNvPr id="37" name="bk object 37"/>
          <p:cNvSpPr/>
          <p:nvPr/>
        </p:nvSpPr>
        <p:spPr>
          <a:xfrm>
            <a:off x="-1270" y="105028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D8CEA"/>
          </a:solidFill>
        </p:spPr>
        <p:txBody>
          <a:bodyPr wrap="square" lIns="0" tIns="0" rIns="0" bIns="0" rtlCol="0"/>
          <a:lstStyle/>
          <a:p>
            <a:endParaRPr/>
          </a:p>
        </p:txBody>
      </p:sp>
      <p:sp>
        <p:nvSpPr>
          <p:cNvPr id="38" name="bk object 38"/>
          <p:cNvSpPr/>
          <p:nvPr/>
        </p:nvSpPr>
        <p:spPr>
          <a:xfrm>
            <a:off x="-1270" y="11010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D8BE9"/>
          </a:solidFill>
        </p:spPr>
        <p:txBody>
          <a:bodyPr wrap="square" lIns="0" tIns="0" rIns="0" bIns="0" rtlCol="0"/>
          <a:lstStyle/>
          <a:p>
            <a:endParaRPr/>
          </a:p>
        </p:txBody>
      </p:sp>
      <p:sp>
        <p:nvSpPr>
          <p:cNvPr id="39" name="bk object 39"/>
          <p:cNvSpPr/>
          <p:nvPr/>
        </p:nvSpPr>
        <p:spPr>
          <a:xfrm>
            <a:off x="-1270" y="115061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C8BE8"/>
          </a:solidFill>
        </p:spPr>
        <p:txBody>
          <a:bodyPr wrap="square" lIns="0" tIns="0" rIns="0" bIns="0" rtlCol="0"/>
          <a:lstStyle/>
          <a:p>
            <a:endParaRPr/>
          </a:p>
        </p:txBody>
      </p:sp>
      <p:sp>
        <p:nvSpPr>
          <p:cNvPr id="40" name="bk object 40"/>
          <p:cNvSpPr/>
          <p:nvPr/>
        </p:nvSpPr>
        <p:spPr>
          <a:xfrm>
            <a:off x="-1270" y="120141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C8AE7"/>
          </a:solidFill>
        </p:spPr>
        <p:txBody>
          <a:bodyPr wrap="square" lIns="0" tIns="0" rIns="0" bIns="0" rtlCol="0"/>
          <a:lstStyle/>
          <a:p>
            <a:endParaRPr/>
          </a:p>
        </p:txBody>
      </p:sp>
      <p:sp>
        <p:nvSpPr>
          <p:cNvPr id="41" name="bk object 41"/>
          <p:cNvSpPr/>
          <p:nvPr/>
        </p:nvSpPr>
        <p:spPr>
          <a:xfrm>
            <a:off x="-1270" y="12509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C8AE6"/>
          </a:solidFill>
        </p:spPr>
        <p:txBody>
          <a:bodyPr wrap="square" lIns="0" tIns="0" rIns="0" bIns="0" rtlCol="0"/>
          <a:lstStyle/>
          <a:p>
            <a:endParaRPr/>
          </a:p>
        </p:txBody>
      </p:sp>
      <p:sp>
        <p:nvSpPr>
          <p:cNvPr id="42" name="bk object 42"/>
          <p:cNvSpPr/>
          <p:nvPr/>
        </p:nvSpPr>
        <p:spPr>
          <a:xfrm>
            <a:off x="-1270" y="13004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B89E5"/>
          </a:solidFill>
        </p:spPr>
        <p:txBody>
          <a:bodyPr wrap="square" lIns="0" tIns="0" rIns="0" bIns="0" rtlCol="0"/>
          <a:lstStyle/>
          <a:p>
            <a:endParaRPr/>
          </a:p>
        </p:txBody>
      </p:sp>
      <p:sp>
        <p:nvSpPr>
          <p:cNvPr id="43" name="bk object 43"/>
          <p:cNvSpPr/>
          <p:nvPr/>
        </p:nvSpPr>
        <p:spPr>
          <a:xfrm>
            <a:off x="-1270" y="1351280"/>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B88E4"/>
          </a:solidFill>
        </p:spPr>
        <p:txBody>
          <a:bodyPr wrap="square" lIns="0" tIns="0" rIns="0" bIns="0" rtlCol="0"/>
          <a:lstStyle/>
          <a:p>
            <a:endParaRPr/>
          </a:p>
        </p:txBody>
      </p:sp>
      <p:sp>
        <p:nvSpPr>
          <p:cNvPr id="44" name="bk object 44"/>
          <p:cNvSpPr/>
          <p:nvPr/>
        </p:nvSpPr>
        <p:spPr>
          <a:xfrm>
            <a:off x="-1270" y="14008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A88E3"/>
          </a:solidFill>
        </p:spPr>
        <p:txBody>
          <a:bodyPr wrap="square" lIns="0" tIns="0" rIns="0" bIns="0" rtlCol="0"/>
          <a:lstStyle/>
          <a:p>
            <a:endParaRPr/>
          </a:p>
        </p:txBody>
      </p:sp>
      <p:sp>
        <p:nvSpPr>
          <p:cNvPr id="45" name="bk object 45"/>
          <p:cNvSpPr/>
          <p:nvPr/>
        </p:nvSpPr>
        <p:spPr>
          <a:xfrm>
            <a:off x="-1270" y="14516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A87E2"/>
          </a:solidFill>
        </p:spPr>
        <p:txBody>
          <a:bodyPr wrap="square" lIns="0" tIns="0" rIns="0" bIns="0" rtlCol="0"/>
          <a:lstStyle/>
          <a:p>
            <a:endParaRPr/>
          </a:p>
        </p:txBody>
      </p:sp>
      <p:sp>
        <p:nvSpPr>
          <p:cNvPr id="46" name="bk object 46"/>
          <p:cNvSpPr/>
          <p:nvPr/>
        </p:nvSpPr>
        <p:spPr>
          <a:xfrm>
            <a:off x="-1270" y="15011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A87E1"/>
          </a:solidFill>
        </p:spPr>
        <p:txBody>
          <a:bodyPr wrap="square" lIns="0" tIns="0" rIns="0" bIns="0" rtlCol="0"/>
          <a:lstStyle/>
          <a:p>
            <a:endParaRPr/>
          </a:p>
        </p:txBody>
      </p:sp>
      <p:sp>
        <p:nvSpPr>
          <p:cNvPr id="47" name="bk object 47"/>
          <p:cNvSpPr/>
          <p:nvPr/>
        </p:nvSpPr>
        <p:spPr>
          <a:xfrm>
            <a:off x="-1270" y="155066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986E0"/>
          </a:solidFill>
        </p:spPr>
        <p:txBody>
          <a:bodyPr wrap="square" lIns="0" tIns="0" rIns="0" bIns="0" rtlCol="0"/>
          <a:lstStyle/>
          <a:p>
            <a:endParaRPr/>
          </a:p>
        </p:txBody>
      </p:sp>
      <p:sp>
        <p:nvSpPr>
          <p:cNvPr id="48" name="bk object 48"/>
          <p:cNvSpPr/>
          <p:nvPr/>
        </p:nvSpPr>
        <p:spPr>
          <a:xfrm>
            <a:off x="-1270" y="160146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985DF"/>
          </a:solidFill>
        </p:spPr>
        <p:txBody>
          <a:bodyPr wrap="square" lIns="0" tIns="0" rIns="0" bIns="0" rtlCol="0"/>
          <a:lstStyle/>
          <a:p>
            <a:endParaRPr/>
          </a:p>
        </p:txBody>
      </p:sp>
      <p:sp>
        <p:nvSpPr>
          <p:cNvPr id="49" name="bk object 49"/>
          <p:cNvSpPr/>
          <p:nvPr/>
        </p:nvSpPr>
        <p:spPr>
          <a:xfrm>
            <a:off x="-1270" y="16510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885DE"/>
          </a:solidFill>
        </p:spPr>
        <p:txBody>
          <a:bodyPr wrap="square" lIns="0" tIns="0" rIns="0" bIns="0" rtlCol="0"/>
          <a:lstStyle/>
          <a:p>
            <a:endParaRPr/>
          </a:p>
        </p:txBody>
      </p:sp>
      <p:sp>
        <p:nvSpPr>
          <p:cNvPr id="50" name="bk object 50"/>
          <p:cNvSpPr/>
          <p:nvPr/>
        </p:nvSpPr>
        <p:spPr>
          <a:xfrm>
            <a:off x="-1270" y="17018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884DD"/>
          </a:solidFill>
        </p:spPr>
        <p:txBody>
          <a:bodyPr wrap="square" lIns="0" tIns="0" rIns="0" bIns="0" rtlCol="0"/>
          <a:lstStyle/>
          <a:p>
            <a:endParaRPr/>
          </a:p>
        </p:txBody>
      </p:sp>
      <p:sp>
        <p:nvSpPr>
          <p:cNvPr id="51" name="bk object 51"/>
          <p:cNvSpPr/>
          <p:nvPr/>
        </p:nvSpPr>
        <p:spPr>
          <a:xfrm>
            <a:off x="-1270" y="17513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884DC"/>
          </a:solidFill>
        </p:spPr>
        <p:txBody>
          <a:bodyPr wrap="square" lIns="0" tIns="0" rIns="0" bIns="0" rtlCol="0"/>
          <a:lstStyle/>
          <a:p>
            <a:endParaRPr/>
          </a:p>
        </p:txBody>
      </p:sp>
      <p:sp>
        <p:nvSpPr>
          <p:cNvPr id="52" name="bk object 52"/>
          <p:cNvSpPr/>
          <p:nvPr/>
        </p:nvSpPr>
        <p:spPr>
          <a:xfrm>
            <a:off x="-1270" y="18021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783DB"/>
          </a:solidFill>
        </p:spPr>
        <p:txBody>
          <a:bodyPr wrap="square" lIns="0" tIns="0" rIns="0" bIns="0" rtlCol="0"/>
          <a:lstStyle/>
          <a:p>
            <a:endParaRPr/>
          </a:p>
        </p:txBody>
      </p:sp>
      <p:sp>
        <p:nvSpPr>
          <p:cNvPr id="53" name="bk object 53"/>
          <p:cNvSpPr/>
          <p:nvPr/>
        </p:nvSpPr>
        <p:spPr>
          <a:xfrm>
            <a:off x="-1270" y="18516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783DA"/>
          </a:solidFill>
        </p:spPr>
        <p:txBody>
          <a:bodyPr wrap="square" lIns="0" tIns="0" rIns="0" bIns="0" rtlCol="0"/>
          <a:lstStyle/>
          <a:p>
            <a:endParaRPr/>
          </a:p>
        </p:txBody>
      </p:sp>
      <p:sp>
        <p:nvSpPr>
          <p:cNvPr id="54" name="bk object 54"/>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55" name="bk object 55"/>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56" name="bk object 56"/>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7" name="bk object 57"/>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58" name="bk object 58"/>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59" name="bk object 59"/>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60" name="bk object 60"/>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61" name="bk object 61"/>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62" name="bk object 62"/>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63" name="bk object 63"/>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64" name="bk object 64"/>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65" name="bk object 65"/>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66" name="bk object 66"/>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67" name="bk object 67"/>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68" name="bk object 68"/>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69" name="bk object 69"/>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70" name="bk object 70"/>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71" name="bk object 71"/>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72" name="bk object 72"/>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73" name="bk object 73"/>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74" name="bk object 74"/>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75" name="bk object 75"/>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76" name="bk object 76"/>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77" name="bk object 77"/>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78" name="bk object 78"/>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79" name="bk object 79"/>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80" name="bk object 80"/>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81" name="bk object 81"/>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82" name="bk object 82"/>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83" name="bk object 83"/>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84" name="bk object 84"/>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85" name="bk object 85"/>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86" name="bk object 86"/>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87" name="bk object 87"/>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88" name="bk object 88"/>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89" name="bk object 89"/>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90" name="bk object 90"/>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91" name="bk object 91"/>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92" name="bk object 92"/>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93" name="bk object 93"/>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94" name="bk object 94"/>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95" name="bk object 95"/>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96" name="bk object 96"/>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97" name="bk object 97"/>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98" name="bk object 98"/>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99" name="bk object 99"/>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100" name="bk object 100"/>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101" name="bk object 101"/>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102" name="bk object 102"/>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103" name="bk object 103"/>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104" name="bk object 104"/>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105" name="bk object 105"/>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106" name="bk object 106"/>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107" name="bk object 107"/>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108" name="bk object 108"/>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109" name="bk object 109"/>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110" name="bk object 110"/>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111" name="bk object 111"/>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112" name="bk object 112"/>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113" name="bk object 113"/>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114" name="bk object 114"/>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115" name="bk object 115"/>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116" name="bk object 116"/>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117" name="bk object 117"/>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118" name="bk object 118"/>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119" name="bk object 119"/>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120" name="bk object 120"/>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121" name="bk object 121"/>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122" name="bk object 122"/>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123" name="bk object 123"/>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124" name="bk object 124"/>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125" name="bk object 125"/>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126" name="bk object 126"/>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127" name="bk object 127"/>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128" name="bk object 128"/>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129" name="bk object 129"/>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130" name="bk object 130"/>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131" name="bk object 131"/>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132" name="bk object 132"/>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133" name="bk object 133"/>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134" name="bk object 134"/>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135" name="bk object 135"/>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136" name="bk object 136"/>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137" name="bk object 137"/>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138" name="bk object 138"/>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139" name="bk object 139"/>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140" name="bk object 140"/>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141" name="bk object 141"/>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142" name="bk object 142"/>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143" name="bk object 143"/>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144" name="bk object 144"/>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145" name="bk object 145"/>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146" name="bk object 146"/>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147" name="bk object 147"/>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148" name="bk object 148"/>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149" name="bk object 149"/>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150" name="bk object 150"/>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151" name="bk object 151"/>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52" name="bk object 152"/>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53" name="bk object 153"/>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54" name="bk object 154"/>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55" name="bk object 155"/>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56" name="bk object 156"/>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57" name="bk object 157"/>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58" name="bk object 158"/>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59" name="bk object 159"/>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60" name="bk object 160"/>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61" name="bk object 161"/>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62" name="bk object 162"/>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63" name="bk object 163"/>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64" name="bk object 164"/>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65" name="bk object 165"/>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66" name="bk object 166"/>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67" name="bk object 167"/>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68" name="bk object 168"/>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69" name="bk object 169"/>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70" name="bk object 170"/>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71" name="bk object 171"/>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72" name="bk object 172"/>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73" name="bk object 173"/>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74" name="bk object 174"/>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75" name="bk object 175"/>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76" name="bk object 176"/>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77" name="bk object 177"/>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78" name="bk object 178"/>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79" name="bk object 179"/>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80" name="bk object 180"/>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81" name="bk object 181"/>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82" name="bk object 182"/>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83" name="bk object 183"/>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84" name="bk object 184"/>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85" name="bk object 185"/>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86" name="bk object 186"/>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87" name="bk object 187"/>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88" name="bk object 188"/>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89" name="bk object 189"/>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90" name="bk object 190"/>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91" name="bk object 191"/>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92" name="bk object 192"/>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93" name="bk object 193"/>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94" name="bk object 194"/>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95" name="bk object 195"/>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96" name="bk object 196"/>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97" name="bk object 197"/>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98" name="bk object 198"/>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99" name="bk object 199"/>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200" name="bk object 200"/>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201" name="bk object 201"/>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202" name="bk object 202"/>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203" name="bk object 203"/>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204" name="bk object 204"/>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205" name="bk object 205"/>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206" name="bk object 206"/>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207" name="bk object 207"/>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208" name="bk object 208"/>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209" name="bk object 209"/>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210" name="bk object 210"/>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211" name="bk object 211"/>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212" name="bk object 212"/>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213" name="bk object 213"/>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214" name="bk object 214"/>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215" name="bk object 215"/>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216" name="bk object 216"/>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217" name="bk object 217"/>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218" name="bk object 218"/>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219" name="bk object 219"/>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220" name="bk object 220"/>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221" name="bk object 221"/>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222" name="bk object 222"/>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223" name="bk object 223"/>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224" name="bk object 224"/>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225" name="bk object 225"/>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226" name="bk object 226"/>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227" name="bk object 227"/>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228" name="bk object 228"/>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229" name="bk object 229"/>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230" name="bk object 230"/>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231" name="bk object 231"/>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232" name="bk object 232"/>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233" name="bk object 233"/>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234" name="bk object 234"/>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235" name="bk object 235"/>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236" name="bk object 236"/>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237" name="bk object 237"/>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238" name="bk object 238"/>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239" name="bk object 239"/>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240" name="bk object 240"/>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241" name="bk object 241"/>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242" name="bk object 242"/>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243" name="bk object 243"/>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244" name="bk object 244"/>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245" name="bk object 245"/>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246" name="bk object 246"/>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247" name="bk object 247"/>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248" name="bk object 248"/>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249" name="bk object 249"/>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250" name="bk object 250"/>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251" name="bk object 251"/>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52" name="bk object 252"/>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53" name="bk object 253"/>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54" name="bk object 254"/>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55" name="bk object 255"/>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56" name="bk object 256"/>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57" name="bk object 257"/>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58" name="bk object 258"/>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59" name="bk object 259"/>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60" name="bk object 260"/>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61" name="bk object 261"/>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62" name="bk object 262"/>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63" name="bk object 263"/>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64" name="bk object 264"/>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65" name="bk object 265"/>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66" name="bk object 266"/>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67" name="bk object 267"/>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68" name="bk object 268"/>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69" name="bk object 269"/>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70" name="bk object 270"/>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71" name="bk object 271"/>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72" name="bk object 272"/>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73" name="bk object 273"/>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74" name="bk object 274"/>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75" name="bk object 275"/>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76" name="bk object 276"/>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77" name="bk object 277"/>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78" name="bk object 278"/>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79" name="bk object 279"/>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80" name="bk object 280"/>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81" name="bk object 281"/>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82" name="bk object 282"/>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83" name="bk object 283"/>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84" name="bk object 284"/>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85" name="bk object 285"/>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86" name="bk object 286"/>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87" name="bk object 287"/>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88" name="bk object 288"/>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89" name="bk object 289"/>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90" name="bk object 290"/>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91" name="bk object 291"/>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92" name="bk object 292"/>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93" name="bk object 293"/>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94" name="bk object 294"/>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95" name="bk object 295"/>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96" name="bk object 296"/>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97" name="bk object 297"/>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98" name="bk object 298"/>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99" name="bk object 299"/>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300" name="bk object 300"/>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301" name="bk object 301"/>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302" name="bk object 302"/>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303" name="bk object 303"/>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304" name="bk object 304"/>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305" name="bk object 305"/>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306" name="bk object 306"/>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307" name="bk object 307"/>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308" name="bk object 308"/>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309" name="bk object 309"/>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310" name="bk object 310"/>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311" name="bk object 311"/>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312" name="bk object 312"/>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313" name="bk object 313"/>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314" name="bk object 314"/>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315" name="bk object 315"/>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316" name="bk object 316"/>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317" name="bk object 317"/>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318" name="bk object 318"/>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319" name="bk object 319"/>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320" name="bk object 320"/>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321" name="bk object 321"/>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322" name="bk object 322"/>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323" name="bk object 323"/>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324" name="bk object 324"/>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325" name="bk object 325"/>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326" name="bk object 326"/>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327" name="bk object 327"/>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328" name="bk object 328"/>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329" name="bk object 329"/>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330" name="bk object 330"/>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331" name="bk object 331"/>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332" name="bk object 332"/>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333" name="bk object 333"/>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334" name="bk object 334"/>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335" name="bk object 335"/>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336" name="bk object 336"/>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337" name="bk object 337"/>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338" name="bk object 338"/>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339" name="bk object 339"/>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340" name="bk object 340"/>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341" name="bk object 341"/>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342" name="bk object 342"/>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343" name="bk object 343"/>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344" name="bk object 344"/>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345" name="bk object 345"/>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346" name="bk object 346"/>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347" name="bk object 347"/>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348" name="bk object 348"/>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349" name="bk object 349"/>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350" name="bk object 350"/>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351" name="bk object 351"/>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52" name="bk object 352"/>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53" name="bk object 353"/>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54" name="bk object 354"/>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55" name="bk object 355"/>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56" name="bk object 356"/>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57" name="bk object 357"/>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58" name="bk object 358"/>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59" name="bk object 359"/>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60" name="bk object 360"/>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61" name="bk object 361"/>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62" name="bk object 362"/>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63" name="bk object 363"/>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64" name="bk object 364"/>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65" name="bk object 365"/>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66" name="bk object 366"/>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67" name="bk object 367"/>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68" name="bk object 368"/>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69" name="bk object 369"/>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70" name="bk object 370"/>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71" name="bk object 371"/>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72" name="bk object 372"/>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73" name="bk object 373"/>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74" name="bk object 374"/>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75" name="bk object 375"/>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76" name="bk object 376"/>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77" name="bk object 377"/>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78" name="bk object 378"/>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79" name="bk object 379"/>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80" name="bk object 380"/>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81" name="bk object 381"/>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82" name="bk object 382"/>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83" name="bk object 383"/>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84" name="bk object 384"/>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85" name="bk object 385"/>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86" name="bk object 386"/>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87" name="bk object 387"/>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88" name="bk object 388"/>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89" name="bk object 389"/>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90" name="bk object 390"/>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91" name="bk object 391"/>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92" name="bk object 392"/>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93" name="bk object 393"/>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94" name="bk object 394"/>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95" name="bk object 395"/>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96" name="bk object 396"/>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97" name="bk object 397"/>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98" name="bk object 398"/>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99" name="bk object 399"/>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400" name="bk object 400"/>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401" name="bk object 401"/>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402" name="bk object 402"/>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403" name="bk object 403"/>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404" name="bk object 404"/>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405" name="bk object 405"/>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406" name="bk object 406"/>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407" name="bk object 407"/>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408" name="bk object 408"/>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409" name="bk object 409"/>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410" name="bk object 410"/>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411" name="bk object 411"/>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412" name="bk object 412"/>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413" name="bk object 413"/>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414" name="bk object 414"/>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415" name="bk object 415"/>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416" name="bk object 416"/>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417" name="bk object 417"/>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418" name="bk object 418"/>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419" name="bk object 419"/>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420" name="bk object 420"/>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421" name="bk object 421"/>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422" name="bk object 422"/>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423" name="bk object 423"/>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424" name="bk object 424"/>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425" name="bk object 425"/>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426" name="bk object 426"/>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427" name="bk object 427"/>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428" name="bk object 428"/>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429" name="bk object 429"/>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430" name="bk object 430"/>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431" name="bk object 431"/>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432" name="bk object 432"/>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433" name="bk object 433"/>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434" name="bk object 434"/>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435" name="bk object 435"/>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436" name="bk object 436"/>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437" name="bk object 437"/>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438" name="bk object 438"/>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439" name="bk object 439"/>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440" name="bk object 440"/>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441" name="bk object 441"/>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442" name="bk object 442"/>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443" name="bk object 443"/>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444" name="bk object 444"/>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445" name="bk object 445"/>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446" name="bk object 446"/>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447" name="bk object 447"/>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448" name="bk object 448"/>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449" name="bk object 449"/>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450" name="bk object 450"/>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451" name="bk object 451"/>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52" name="bk object 452"/>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53" name="bk object 453"/>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54" name="bk object 454"/>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55" name="bk object 455"/>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56" name="bk object 456"/>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57" name="bk object 457"/>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58" name="bk object 458"/>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59" name="bk object 459"/>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60" name="bk object 460"/>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61" name="bk object 461"/>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62" name="bk object 462"/>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63" name="bk object 463"/>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64" name="bk object 464"/>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65" name="bk object 465"/>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66" name="bk object 466"/>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67" name="bk object 467"/>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68" name="bk object 468"/>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69" name="bk object 469"/>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70" name="bk object 470"/>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71" name="bk object 471"/>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72" name="bk object 472"/>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73" name="bk object 473"/>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74" name="bk object 474"/>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75" name="bk object 475"/>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76" name="bk object 476"/>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77" name="bk object 477"/>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78" name="bk object 478"/>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79" name="bk object 479"/>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80" name="bk object 480"/>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81" name="bk object 481"/>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82" name="bk object 482"/>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83" name="bk object 483"/>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84" name="bk object 484"/>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85" name="bk object 485"/>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86" name="bk object 486"/>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87" name="bk object 487"/>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88" name="bk object 488"/>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89" name="bk object 489"/>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90" name="bk object 490"/>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91" name="bk object 491"/>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92" name="bk object 492"/>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93" name="bk object 493"/>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94" name="bk object 494"/>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95" name="bk object 495"/>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96" name="bk object 496"/>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97" name="bk object 497"/>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98" name="bk object 498"/>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99" name="bk object 499"/>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500" name="bk object 500"/>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501" name="bk object 501"/>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502" name="bk object 502"/>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503" name="bk object 503"/>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504" name="bk object 504"/>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505" name="bk object 505"/>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506" name="bk object 506"/>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507" name="bk object 507"/>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508" name="bk object 508"/>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509" name="bk object 509"/>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510" name="bk object 510"/>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511" name="bk object 511"/>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512" name="bk object 512"/>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513" name="bk object 513"/>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514" name="bk object 514"/>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515" name="bk object 515"/>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516" name="bk object 516"/>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517" name="bk object 517"/>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518" name="bk object 518"/>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519" name="bk object 519"/>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520" name="bk object 520"/>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521" name="bk object 521"/>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522" name="bk object 522"/>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523" name="bk object 523"/>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524" name="bk object 524"/>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525" name="bk object 525"/>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526" name="bk object 526"/>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527" name="bk object 527"/>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528" name="bk object 528"/>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529" name="bk object 529"/>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530" name="bk object 530"/>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531" name="bk object 531"/>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532" name="bk object 532"/>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533" name="bk object 533"/>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534" name="bk object 534"/>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535" name="bk object 535"/>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536" name="bk object 536"/>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537" name="bk object 537"/>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538" name="bk object 538"/>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539" name="bk object 539"/>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540" name="bk object 540"/>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541" name="bk object 541"/>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542" name="bk object 542"/>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543" name="bk object 543"/>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544" name="bk object 544"/>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545" name="bk object 545"/>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546" name="bk object 546"/>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547" name="bk object 547"/>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548" name="bk object 548"/>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549" name="bk object 549"/>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550" name="bk object 550"/>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551" name="bk object 551"/>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52" name="bk object 552"/>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53" name="bk object 553"/>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54" name="bk object 554"/>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55" name="bk object 555"/>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56" name="bk object 556"/>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57" name="bk object 557"/>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58" name="bk object 558"/>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59" name="bk object 559"/>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60" name="bk object 560"/>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61" name="bk object 561"/>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62" name="bk object 562"/>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63" name="bk object 563"/>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64" name="bk object 564"/>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65" name="bk object 565"/>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66" name="bk object 566"/>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67" name="bk object 567"/>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68" name="bk object 568"/>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69" name="bk object 569"/>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70" name="bk object 570"/>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71" name="bk object 571"/>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72" name="bk object 572"/>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73" name="bk object 573"/>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74" name="bk object 574"/>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75" name="bk object 575"/>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76" name="bk object 576"/>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77" name="bk object 577"/>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78" name="bk object 578"/>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79" name="bk object 579"/>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80" name="bk object 580"/>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81" name="bk object 581"/>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82" name="bk object 582"/>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83" name="bk object 583"/>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84" name="bk object 584"/>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85" name="bk object 585"/>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86" name="bk object 586"/>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87" name="bk object 587"/>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88" name="bk object 588"/>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89" name="bk object 589"/>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90" name="bk object 590"/>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91" name="bk object 591"/>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92" name="bk object 592"/>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93" name="bk object 593"/>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94" name="bk object 594"/>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95" name="bk object 595"/>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96" name="bk object 596"/>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97" name="bk object 597"/>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98" name="bk object 598"/>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99" name="bk object 599"/>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600" name="bk object 600"/>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601" name="bk object 601"/>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602" name="bk object 602"/>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603" name="bk object 603"/>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604" name="bk object 604"/>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605" name="bk object 605"/>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606" name="bk object 606"/>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607" name="bk object 607"/>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608" name="bk object 608"/>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609" name="bk object 609"/>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610" name="bk object 610"/>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611" name="bk object 611"/>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612" name="bk object 612"/>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613" name="bk object 613"/>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614" name="bk object 614"/>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615" name="bk object 615"/>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616" name="bk object 616"/>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617" name="bk object 617"/>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618" name="bk object 618"/>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619" name="bk object 619"/>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620" name="bk object 620"/>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621" name="bk object 621"/>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622" name="bk object 622"/>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623" name="bk object 623"/>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624" name="bk object 624"/>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625" name="bk object 625"/>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626" name="bk object 626"/>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627" name="bk object 627"/>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628" name="bk object 628"/>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629" name="bk object 629"/>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630" name="bk object 630"/>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631" name="bk object 631"/>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632" name="bk object 632"/>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633" name="bk object 633"/>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634" name="bk object 634"/>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635" name="bk object 635"/>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636" name="bk object 636"/>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637" name="bk object 637"/>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638" name="bk object 638"/>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639" name="bk object 639"/>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640" name="bk object 640"/>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641" name="bk object 641"/>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642" name="bk object 642"/>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643" name="bk object 643"/>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644" name="bk object 644"/>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645" name="bk object 645"/>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646" name="bk object 646"/>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647" name="bk object 647"/>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648" name="bk object 648"/>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649" name="bk object 649"/>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650" name="bk object 650"/>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651" name="bk object 651"/>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52" name="bk object 652"/>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53" name="bk object 653"/>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54" name="bk object 654"/>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55" name="bk object 655"/>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56" name="bk object 656"/>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57" name="bk object 657"/>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58" name="bk object 658"/>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59" name="bk object 659"/>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60" name="bk object 660"/>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2" name="Holder 2"/>
          <p:cNvSpPr>
            <a:spLocks noGrp="1"/>
          </p:cNvSpPr>
          <p:nvPr>
            <p:ph type="ftr" sz="quarter" idx="5"/>
          </p:nvPr>
        </p:nvSpPr>
        <p:spPr/>
        <p:txBody>
          <a:bodyPr lIns="0" tIns="0" rIns="0" bIns="0"/>
          <a:lstStyle>
            <a:lvl1pPr>
              <a:defRPr sz="2000" b="0" i="0">
                <a:solidFill>
                  <a:srgbClr val="5E5E5E"/>
                </a:solidFill>
                <a:latin typeface="Calibri"/>
                <a:cs typeface="Calibri"/>
              </a:defRPr>
            </a:lvl1pPr>
          </a:lstStyle>
          <a:p>
            <a:pPr marL="12700">
              <a:lnSpc>
                <a:spcPts val="2385"/>
              </a:lnSpc>
            </a:pPr>
            <a:r>
              <a:rPr spc="305" dirty="0"/>
              <a:t>S</a:t>
            </a:r>
            <a:r>
              <a:rPr spc="270" dirty="0"/>
              <a:t>I</a:t>
            </a:r>
            <a:r>
              <a:rPr spc="245" dirty="0"/>
              <a:t>T</a:t>
            </a:r>
            <a:r>
              <a:rPr spc="900" dirty="0"/>
              <a:t>E</a:t>
            </a:r>
            <a:r>
              <a:rPr spc="300" dirty="0"/>
              <a:t>P</a:t>
            </a:r>
            <a:r>
              <a:rPr spc="375" dirty="0"/>
              <a:t>L</a:t>
            </a:r>
            <a:r>
              <a:rPr spc="170" dirty="0"/>
              <a:t>A</a:t>
            </a:r>
            <a:r>
              <a:rPr spc="150" dirty="0"/>
              <a:t>N</a:t>
            </a:r>
            <a:r>
              <a:rPr spc="160" dirty="0"/>
              <a:t>N</a:t>
            </a:r>
            <a:r>
              <a:rPr spc="270" dirty="0"/>
              <a:t>I</a:t>
            </a:r>
            <a:r>
              <a:rPr spc="150" dirty="0"/>
              <a:t>N</a:t>
            </a:r>
            <a:r>
              <a:rPr spc="615" dirty="0"/>
              <a:t>G</a:t>
            </a:r>
            <a:r>
              <a:rPr spc="240" dirty="0"/>
              <a:t>R</a:t>
            </a:r>
            <a:r>
              <a:rPr spc="355" dirty="0"/>
              <a:t>E</a:t>
            </a:r>
            <a:r>
              <a:rPr spc="195" dirty="0"/>
              <a:t>V</a:t>
            </a:r>
            <a:r>
              <a:rPr spc="270" dirty="0"/>
              <a:t>I</a:t>
            </a:r>
            <a:r>
              <a:rPr spc="350" dirty="0"/>
              <a:t>E</a:t>
            </a:r>
            <a:r>
              <a:rPr spc="220" dirty="0"/>
              <a:t>W</a:t>
            </a: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9/28/2019</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rPr/>
              <a:pPr/>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k object 16"/>
          <p:cNvSpPr/>
          <p:nvPr/>
        </p:nvSpPr>
        <p:spPr>
          <a:xfrm>
            <a:off x="-1270" y="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699FF"/>
          </a:solidFill>
        </p:spPr>
        <p:txBody>
          <a:bodyPr wrap="square" lIns="0" tIns="0" rIns="0" bIns="0" rtlCol="0"/>
          <a:lstStyle/>
          <a:p>
            <a:endParaRPr/>
          </a:p>
        </p:txBody>
      </p:sp>
      <p:sp>
        <p:nvSpPr>
          <p:cNvPr id="17" name="bk object 17"/>
          <p:cNvSpPr/>
          <p:nvPr/>
        </p:nvSpPr>
        <p:spPr>
          <a:xfrm>
            <a:off x="-1270" y="49530"/>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6699FF"/>
          </a:solidFill>
        </p:spPr>
        <p:txBody>
          <a:bodyPr wrap="square" lIns="0" tIns="0" rIns="0" bIns="0" rtlCol="0"/>
          <a:lstStyle/>
          <a:p>
            <a:endParaRPr/>
          </a:p>
        </p:txBody>
      </p:sp>
      <p:sp>
        <p:nvSpPr>
          <p:cNvPr id="18" name="bk object 18"/>
          <p:cNvSpPr/>
          <p:nvPr/>
        </p:nvSpPr>
        <p:spPr>
          <a:xfrm>
            <a:off x="-1270" y="990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697FD"/>
          </a:solidFill>
        </p:spPr>
        <p:txBody>
          <a:bodyPr wrap="square" lIns="0" tIns="0" rIns="0" bIns="0" rtlCol="0"/>
          <a:lstStyle/>
          <a:p>
            <a:endParaRPr/>
          </a:p>
        </p:txBody>
      </p:sp>
      <p:sp>
        <p:nvSpPr>
          <p:cNvPr id="19" name="bk object 19"/>
          <p:cNvSpPr/>
          <p:nvPr/>
        </p:nvSpPr>
        <p:spPr>
          <a:xfrm>
            <a:off x="-1270" y="149860"/>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6497FC"/>
          </a:solidFill>
        </p:spPr>
        <p:txBody>
          <a:bodyPr wrap="square" lIns="0" tIns="0" rIns="0" bIns="0" rtlCol="0"/>
          <a:lstStyle/>
          <a:p>
            <a:endParaRPr/>
          </a:p>
        </p:txBody>
      </p:sp>
      <p:sp>
        <p:nvSpPr>
          <p:cNvPr id="20" name="bk object 20"/>
          <p:cNvSpPr/>
          <p:nvPr/>
        </p:nvSpPr>
        <p:spPr>
          <a:xfrm>
            <a:off x="-1270" y="19938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496FB"/>
          </a:solidFill>
        </p:spPr>
        <p:txBody>
          <a:bodyPr wrap="square" lIns="0" tIns="0" rIns="0" bIns="0" rtlCol="0"/>
          <a:lstStyle/>
          <a:p>
            <a:endParaRPr/>
          </a:p>
        </p:txBody>
      </p:sp>
      <p:sp>
        <p:nvSpPr>
          <p:cNvPr id="21" name="bk object 21"/>
          <p:cNvSpPr/>
          <p:nvPr/>
        </p:nvSpPr>
        <p:spPr>
          <a:xfrm>
            <a:off x="-1270" y="2489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496FA"/>
          </a:solidFill>
        </p:spPr>
        <p:txBody>
          <a:bodyPr wrap="square" lIns="0" tIns="0" rIns="0" bIns="0" rtlCol="0"/>
          <a:lstStyle/>
          <a:p>
            <a:endParaRPr/>
          </a:p>
        </p:txBody>
      </p:sp>
      <p:sp>
        <p:nvSpPr>
          <p:cNvPr id="22" name="bk object 22"/>
          <p:cNvSpPr/>
          <p:nvPr/>
        </p:nvSpPr>
        <p:spPr>
          <a:xfrm>
            <a:off x="-1270" y="29972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6395F9"/>
          </a:solidFill>
        </p:spPr>
        <p:txBody>
          <a:bodyPr wrap="square" lIns="0" tIns="0" rIns="0" bIns="0" rtlCol="0"/>
          <a:lstStyle/>
          <a:p>
            <a:endParaRPr/>
          </a:p>
        </p:txBody>
      </p:sp>
      <p:sp>
        <p:nvSpPr>
          <p:cNvPr id="23" name="bk object 23"/>
          <p:cNvSpPr/>
          <p:nvPr/>
        </p:nvSpPr>
        <p:spPr>
          <a:xfrm>
            <a:off x="-1270" y="3492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394F8"/>
          </a:solidFill>
        </p:spPr>
        <p:txBody>
          <a:bodyPr wrap="square" lIns="0" tIns="0" rIns="0" bIns="0" rtlCol="0"/>
          <a:lstStyle/>
          <a:p>
            <a:endParaRPr/>
          </a:p>
        </p:txBody>
      </p:sp>
      <p:sp>
        <p:nvSpPr>
          <p:cNvPr id="24" name="bk object 24"/>
          <p:cNvSpPr/>
          <p:nvPr/>
        </p:nvSpPr>
        <p:spPr>
          <a:xfrm>
            <a:off x="-1270" y="4000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294F7"/>
          </a:solidFill>
        </p:spPr>
        <p:txBody>
          <a:bodyPr wrap="square" lIns="0" tIns="0" rIns="0" bIns="0" rtlCol="0"/>
          <a:lstStyle/>
          <a:p>
            <a:endParaRPr/>
          </a:p>
        </p:txBody>
      </p:sp>
      <p:sp>
        <p:nvSpPr>
          <p:cNvPr id="25" name="bk object 25"/>
          <p:cNvSpPr/>
          <p:nvPr/>
        </p:nvSpPr>
        <p:spPr>
          <a:xfrm>
            <a:off x="-1270" y="4495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6293F6"/>
          </a:solidFill>
        </p:spPr>
        <p:txBody>
          <a:bodyPr wrap="square" lIns="0" tIns="0" rIns="0" bIns="0" rtlCol="0"/>
          <a:lstStyle/>
          <a:p>
            <a:endParaRPr/>
          </a:p>
        </p:txBody>
      </p:sp>
      <p:sp>
        <p:nvSpPr>
          <p:cNvPr id="26" name="bk object 26"/>
          <p:cNvSpPr/>
          <p:nvPr/>
        </p:nvSpPr>
        <p:spPr>
          <a:xfrm>
            <a:off x="-1270" y="4991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293F5"/>
          </a:solidFill>
        </p:spPr>
        <p:txBody>
          <a:bodyPr wrap="square" lIns="0" tIns="0" rIns="0" bIns="0" rtlCol="0"/>
          <a:lstStyle/>
          <a:p>
            <a:endParaRPr/>
          </a:p>
        </p:txBody>
      </p:sp>
      <p:sp>
        <p:nvSpPr>
          <p:cNvPr id="27" name="bk object 27"/>
          <p:cNvSpPr/>
          <p:nvPr/>
        </p:nvSpPr>
        <p:spPr>
          <a:xfrm>
            <a:off x="-1270" y="549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192F4"/>
          </a:solidFill>
        </p:spPr>
        <p:txBody>
          <a:bodyPr wrap="square" lIns="0" tIns="0" rIns="0" bIns="0" rtlCol="0"/>
          <a:lstStyle/>
          <a:p>
            <a:endParaRPr/>
          </a:p>
        </p:txBody>
      </p:sp>
      <p:sp>
        <p:nvSpPr>
          <p:cNvPr id="28" name="bk object 28"/>
          <p:cNvSpPr/>
          <p:nvPr/>
        </p:nvSpPr>
        <p:spPr>
          <a:xfrm>
            <a:off x="-1270" y="6007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191F3"/>
          </a:solidFill>
        </p:spPr>
        <p:txBody>
          <a:bodyPr wrap="square" lIns="0" tIns="0" rIns="0" bIns="0" rtlCol="0"/>
          <a:lstStyle/>
          <a:p>
            <a:endParaRPr/>
          </a:p>
        </p:txBody>
      </p:sp>
      <p:sp>
        <p:nvSpPr>
          <p:cNvPr id="29" name="bk object 29"/>
          <p:cNvSpPr/>
          <p:nvPr/>
        </p:nvSpPr>
        <p:spPr>
          <a:xfrm>
            <a:off x="-1270" y="6502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091F2"/>
          </a:solidFill>
        </p:spPr>
        <p:txBody>
          <a:bodyPr wrap="square" lIns="0" tIns="0" rIns="0" bIns="0" rtlCol="0"/>
          <a:lstStyle/>
          <a:p>
            <a:endParaRPr/>
          </a:p>
        </p:txBody>
      </p:sp>
      <p:sp>
        <p:nvSpPr>
          <p:cNvPr id="30" name="bk object 30"/>
          <p:cNvSpPr/>
          <p:nvPr/>
        </p:nvSpPr>
        <p:spPr>
          <a:xfrm>
            <a:off x="-1270" y="69976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6090F1"/>
          </a:solidFill>
        </p:spPr>
        <p:txBody>
          <a:bodyPr wrap="square" lIns="0" tIns="0" rIns="0" bIns="0" rtlCol="0"/>
          <a:lstStyle/>
          <a:p>
            <a:endParaRPr/>
          </a:p>
        </p:txBody>
      </p:sp>
      <p:sp>
        <p:nvSpPr>
          <p:cNvPr id="31" name="bk object 31"/>
          <p:cNvSpPr/>
          <p:nvPr/>
        </p:nvSpPr>
        <p:spPr>
          <a:xfrm>
            <a:off x="-1270" y="75056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6090F0"/>
          </a:solidFill>
        </p:spPr>
        <p:txBody>
          <a:bodyPr wrap="square" lIns="0" tIns="0" rIns="0" bIns="0" rtlCol="0"/>
          <a:lstStyle/>
          <a:p>
            <a:endParaRPr/>
          </a:p>
        </p:txBody>
      </p:sp>
      <p:sp>
        <p:nvSpPr>
          <p:cNvPr id="32" name="bk object 32"/>
          <p:cNvSpPr/>
          <p:nvPr/>
        </p:nvSpPr>
        <p:spPr>
          <a:xfrm>
            <a:off x="-1270" y="800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F8FEF"/>
          </a:solidFill>
        </p:spPr>
        <p:txBody>
          <a:bodyPr wrap="square" lIns="0" tIns="0" rIns="0" bIns="0" rtlCol="0"/>
          <a:lstStyle/>
          <a:p>
            <a:endParaRPr/>
          </a:p>
        </p:txBody>
      </p:sp>
      <p:sp>
        <p:nvSpPr>
          <p:cNvPr id="33" name="bk object 33"/>
          <p:cNvSpPr/>
          <p:nvPr/>
        </p:nvSpPr>
        <p:spPr>
          <a:xfrm>
            <a:off x="-1270" y="8509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F8EEE"/>
          </a:solidFill>
        </p:spPr>
        <p:txBody>
          <a:bodyPr wrap="square" lIns="0" tIns="0" rIns="0" bIns="0" rtlCol="0"/>
          <a:lstStyle/>
          <a:p>
            <a:endParaRPr/>
          </a:p>
        </p:txBody>
      </p:sp>
      <p:sp>
        <p:nvSpPr>
          <p:cNvPr id="34" name="bk object 34"/>
          <p:cNvSpPr/>
          <p:nvPr/>
        </p:nvSpPr>
        <p:spPr>
          <a:xfrm>
            <a:off x="-1270" y="900430"/>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E8EED"/>
          </a:solidFill>
        </p:spPr>
        <p:txBody>
          <a:bodyPr wrap="square" lIns="0" tIns="0" rIns="0" bIns="0" rtlCol="0"/>
          <a:lstStyle/>
          <a:p>
            <a:endParaRPr/>
          </a:p>
        </p:txBody>
      </p:sp>
      <p:sp>
        <p:nvSpPr>
          <p:cNvPr id="35" name="bk object 35"/>
          <p:cNvSpPr/>
          <p:nvPr/>
        </p:nvSpPr>
        <p:spPr>
          <a:xfrm>
            <a:off x="-1270" y="9499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E8DEC"/>
          </a:solidFill>
        </p:spPr>
        <p:txBody>
          <a:bodyPr wrap="square" lIns="0" tIns="0" rIns="0" bIns="0" rtlCol="0"/>
          <a:lstStyle/>
          <a:p>
            <a:endParaRPr/>
          </a:p>
        </p:txBody>
      </p:sp>
      <p:sp>
        <p:nvSpPr>
          <p:cNvPr id="36" name="bk object 36"/>
          <p:cNvSpPr/>
          <p:nvPr/>
        </p:nvSpPr>
        <p:spPr>
          <a:xfrm>
            <a:off x="-1270" y="10007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E8DEB"/>
          </a:solidFill>
        </p:spPr>
        <p:txBody>
          <a:bodyPr wrap="square" lIns="0" tIns="0" rIns="0" bIns="0" rtlCol="0"/>
          <a:lstStyle/>
          <a:p>
            <a:endParaRPr/>
          </a:p>
        </p:txBody>
      </p:sp>
      <p:sp>
        <p:nvSpPr>
          <p:cNvPr id="37" name="bk object 37"/>
          <p:cNvSpPr/>
          <p:nvPr/>
        </p:nvSpPr>
        <p:spPr>
          <a:xfrm>
            <a:off x="-1270" y="105028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D8CEA"/>
          </a:solidFill>
        </p:spPr>
        <p:txBody>
          <a:bodyPr wrap="square" lIns="0" tIns="0" rIns="0" bIns="0" rtlCol="0"/>
          <a:lstStyle/>
          <a:p>
            <a:endParaRPr/>
          </a:p>
        </p:txBody>
      </p:sp>
      <p:sp>
        <p:nvSpPr>
          <p:cNvPr id="38" name="bk object 38"/>
          <p:cNvSpPr/>
          <p:nvPr/>
        </p:nvSpPr>
        <p:spPr>
          <a:xfrm>
            <a:off x="-1270" y="11010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D8BE9"/>
          </a:solidFill>
        </p:spPr>
        <p:txBody>
          <a:bodyPr wrap="square" lIns="0" tIns="0" rIns="0" bIns="0" rtlCol="0"/>
          <a:lstStyle/>
          <a:p>
            <a:endParaRPr/>
          </a:p>
        </p:txBody>
      </p:sp>
      <p:sp>
        <p:nvSpPr>
          <p:cNvPr id="39" name="bk object 39"/>
          <p:cNvSpPr/>
          <p:nvPr/>
        </p:nvSpPr>
        <p:spPr>
          <a:xfrm>
            <a:off x="-1270" y="115061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C8BE8"/>
          </a:solidFill>
        </p:spPr>
        <p:txBody>
          <a:bodyPr wrap="square" lIns="0" tIns="0" rIns="0" bIns="0" rtlCol="0"/>
          <a:lstStyle/>
          <a:p>
            <a:endParaRPr/>
          </a:p>
        </p:txBody>
      </p:sp>
      <p:sp>
        <p:nvSpPr>
          <p:cNvPr id="40" name="bk object 40"/>
          <p:cNvSpPr/>
          <p:nvPr/>
        </p:nvSpPr>
        <p:spPr>
          <a:xfrm>
            <a:off x="-1270" y="120141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C8AE7"/>
          </a:solidFill>
        </p:spPr>
        <p:txBody>
          <a:bodyPr wrap="square" lIns="0" tIns="0" rIns="0" bIns="0" rtlCol="0"/>
          <a:lstStyle/>
          <a:p>
            <a:endParaRPr/>
          </a:p>
        </p:txBody>
      </p:sp>
      <p:sp>
        <p:nvSpPr>
          <p:cNvPr id="41" name="bk object 41"/>
          <p:cNvSpPr/>
          <p:nvPr/>
        </p:nvSpPr>
        <p:spPr>
          <a:xfrm>
            <a:off x="-1270" y="12509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C8AE6"/>
          </a:solidFill>
        </p:spPr>
        <p:txBody>
          <a:bodyPr wrap="square" lIns="0" tIns="0" rIns="0" bIns="0" rtlCol="0"/>
          <a:lstStyle/>
          <a:p>
            <a:endParaRPr/>
          </a:p>
        </p:txBody>
      </p:sp>
      <p:sp>
        <p:nvSpPr>
          <p:cNvPr id="42" name="bk object 42"/>
          <p:cNvSpPr/>
          <p:nvPr/>
        </p:nvSpPr>
        <p:spPr>
          <a:xfrm>
            <a:off x="-1270" y="13004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B89E5"/>
          </a:solidFill>
        </p:spPr>
        <p:txBody>
          <a:bodyPr wrap="square" lIns="0" tIns="0" rIns="0" bIns="0" rtlCol="0"/>
          <a:lstStyle/>
          <a:p>
            <a:endParaRPr/>
          </a:p>
        </p:txBody>
      </p:sp>
      <p:sp>
        <p:nvSpPr>
          <p:cNvPr id="43" name="bk object 43"/>
          <p:cNvSpPr/>
          <p:nvPr/>
        </p:nvSpPr>
        <p:spPr>
          <a:xfrm>
            <a:off x="-1270" y="1351280"/>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B88E4"/>
          </a:solidFill>
        </p:spPr>
        <p:txBody>
          <a:bodyPr wrap="square" lIns="0" tIns="0" rIns="0" bIns="0" rtlCol="0"/>
          <a:lstStyle/>
          <a:p>
            <a:endParaRPr/>
          </a:p>
        </p:txBody>
      </p:sp>
      <p:sp>
        <p:nvSpPr>
          <p:cNvPr id="44" name="bk object 44"/>
          <p:cNvSpPr/>
          <p:nvPr/>
        </p:nvSpPr>
        <p:spPr>
          <a:xfrm>
            <a:off x="-1270" y="14008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A88E3"/>
          </a:solidFill>
        </p:spPr>
        <p:txBody>
          <a:bodyPr wrap="square" lIns="0" tIns="0" rIns="0" bIns="0" rtlCol="0"/>
          <a:lstStyle/>
          <a:p>
            <a:endParaRPr/>
          </a:p>
        </p:txBody>
      </p:sp>
      <p:sp>
        <p:nvSpPr>
          <p:cNvPr id="45" name="bk object 45"/>
          <p:cNvSpPr/>
          <p:nvPr/>
        </p:nvSpPr>
        <p:spPr>
          <a:xfrm>
            <a:off x="-1270" y="14516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A87E2"/>
          </a:solidFill>
        </p:spPr>
        <p:txBody>
          <a:bodyPr wrap="square" lIns="0" tIns="0" rIns="0" bIns="0" rtlCol="0"/>
          <a:lstStyle/>
          <a:p>
            <a:endParaRPr/>
          </a:p>
        </p:txBody>
      </p:sp>
      <p:sp>
        <p:nvSpPr>
          <p:cNvPr id="46" name="bk object 46"/>
          <p:cNvSpPr/>
          <p:nvPr/>
        </p:nvSpPr>
        <p:spPr>
          <a:xfrm>
            <a:off x="-1270" y="15011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A87E1"/>
          </a:solidFill>
        </p:spPr>
        <p:txBody>
          <a:bodyPr wrap="square" lIns="0" tIns="0" rIns="0" bIns="0" rtlCol="0"/>
          <a:lstStyle/>
          <a:p>
            <a:endParaRPr/>
          </a:p>
        </p:txBody>
      </p:sp>
      <p:sp>
        <p:nvSpPr>
          <p:cNvPr id="47" name="bk object 47"/>
          <p:cNvSpPr/>
          <p:nvPr/>
        </p:nvSpPr>
        <p:spPr>
          <a:xfrm>
            <a:off x="-1270" y="155066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986E0"/>
          </a:solidFill>
        </p:spPr>
        <p:txBody>
          <a:bodyPr wrap="square" lIns="0" tIns="0" rIns="0" bIns="0" rtlCol="0"/>
          <a:lstStyle/>
          <a:p>
            <a:endParaRPr/>
          </a:p>
        </p:txBody>
      </p:sp>
      <p:sp>
        <p:nvSpPr>
          <p:cNvPr id="48" name="bk object 48"/>
          <p:cNvSpPr/>
          <p:nvPr/>
        </p:nvSpPr>
        <p:spPr>
          <a:xfrm>
            <a:off x="-1270" y="160146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985DF"/>
          </a:solidFill>
        </p:spPr>
        <p:txBody>
          <a:bodyPr wrap="square" lIns="0" tIns="0" rIns="0" bIns="0" rtlCol="0"/>
          <a:lstStyle/>
          <a:p>
            <a:endParaRPr/>
          </a:p>
        </p:txBody>
      </p:sp>
      <p:sp>
        <p:nvSpPr>
          <p:cNvPr id="49" name="bk object 49"/>
          <p:cNvSpPr/>
          <p:nvPr/>
        </p:nvSpPr>
        <p:spPr>
          <a:xfrm>
            <a:off x="-1270" y="16510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885DE"/>
          </a:solidFill>
        </p:spPr>
        <p:txBody>
          <a:bodyPr wrap="square" lIns="0" tIns="0" rIns="0" bIns="0" rtlCol="0"/>
          <a:lstStyle/>
          <a:p>
            <a:endParaRPr/>
          </a:p>
        </p:txBody>
      </p:sp>
      <p:sp>
        <p:nvSpPr>
          <p:cNvPr id="50" name="bk object 50"/>
          <p:cNvSpPr/>
          <p:nvPr/>
        </p:nvSpPr>
        <p:spPr>
          <a:xfrm>
            <a:off x="-1270" y="17018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884DD"/>
          </a:solidFill>
        </p:spPr>
        <p:txBody>
          <a:bodyPr wrap="square" lIns="0" tIns="0" rIns="0" bIns="0" rtlCol="0"/>
          <a:lstStyle/>
          <a:p>
            <a:endParaRPr/>
          </a:p>
        </p:txBody>
      </p:sp>
      <p:sp>
        <p:nvSpPr>
          <p:cNvPr id="51" name="bk object 51"/>
          <p:cNvSpPr/>
          <p:nvPr/>
        </p:nvSpPr>
        <p:spPr>
          <a:xfrm>
            <a:off x="-1270" y="17513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884DC"/>
          </a:solidFill>
        </p:spPr>
        <p:txBody>
          <a:bodyPr wrap="square" lIns="0" tIns="0" rIns="0" bIns="0" rtlCol="0"/>
          <a:lstStyle/>
          <a:p>
            <a:endParaRPr/>
          </a:p>
        </p:txBody>
      </p:sp>
      <p:sp>
        <p:nvSpPr>
          <p:cNvPr id="52" name="bk object 52"/>
          <p:cNvSpPr/>
          <p:nvPr/>
        </p:nvSpPr>
        <p:spPr>
          <a:xfrm>
            <a:off x="-1270" y="18021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783DB"/>
          </a:solidFill>
        </p:spPr>
        <p:txBody>
          <a:bodyPr wrap="square" lIns="0" tIns="0" rIns="0" bIns="0" rtlCol="0"/>
          <a:lstStyle/>
          <a:p>
            <a:endParaRPr/>
          </a:p>
        </p:txBody>
      </p:sp>
      <p:sp>
        <p:nvSpPr>
          <p:cNvPr id="53" name="bk object 53"/>
          <p:cNvSpPr/>
          <p:nvPr/>
        </p:nvSpPr>
        <p:spPr>
          <a:xfrm>
            <a:off x="-1270" y="18516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783DA"/>
          </a:solidFill>
        </p:spPr>
        <p:txBody>
          <a:bodyPr wrap="square" lIns="0" tIns="0" rIns="0" bIns="0" rtlCol="0"/>
          <a:lstStyle/>
          <a:p>
            <a:endParaRPr/>
          </a:p>
        </p:txBody>
      </p:sp>
      <p:sp>
        <p:nvSpPr>
          <p:cNvPr id="2" name="Holder 2"/>
          <p:cNvSpPr>
            <a:spLocks noGrp="1"/>
          </p:cNvSpPr>
          <p:nvPr>
            <p:ph type="title"/>
          </p:nvPr>
        </p:nvSpPr>
        <p:spPr>
          <a:xfrm>
            <a:off x="675640" y="62229"/>
            <a:ext cx="2190750" cy="391159"/>
          </a:xfrm>
          <a:prstGeom prst="rect">
            <a:avLst/>
          </a:prstGeom>
        </p:spPr>
        <p:txBody>
          <a:bodyPr wrap="square" lIns="0" tIns="0" rIns="0" bIns="0">
            <a:spAutoFit/>
          </a:bodyPr>
          <a:lstStyle>
            <a:lvl1pPr>
              <a:defRPr sz="2400" b="1" i="0">
                <a:solidFill>
                  <a:schemeClr val="bg1"/>
                </a:solidFill>
                <a:latin typeface="Arial"/>
                <a:cs typeface="Arial"/>
              </a:defRPr>
            </a:lvl1pPr>
          </a:lstStyle>
          <a:p>
            <a:endParaRPr/>
          </a:p>
        </p:txBody>
      </p:sp>
      <p:sp>
        <p:nvSpPr>
          <p:cNvPr id="3" name="Holder 3"/>
          <p:cNvSpPr>
            <a:spLocks noGrp="1"/>
          </p:cNvSpPr>
          <p:nvPr>
            <p:ph type="body" idx="1"/>
          </p:nvPr>
        </p:nvSpPr>
        <p:spPr>
          <a:xfrm>
            <a:off x="478790" y="1324609"/>
            <a:ext cx="3997325" cy="4481830"/>
          </a:xfrm>
          <a:prstGeom prst="rect">
            <a:avLst/>
          </a:prstGeom>
        </p:spPr>
        <p:txBody>
          <a:bodyPr wrap="square" lIns="0" tIns="0" rIns="0" bIns="0">
            <a:spAutoFit/>
          </a:bodyPr>
          <a:lstStyle>
            <a:lvl1pPr>
              <a:defRPr sz="1800" b="1" i="0">
                <a:solidFill>
                  <a:schemeClr val="bg1"/>
                </a:solidFill>
                <a:latin typeface="Arial"/>
                <a:cs typeface="Arial"/>
              </a:defRPr>
            </a:lvl1pPr>
          </a:lstStyle>
          <a:p>
            <a:endParaRPr/>
          </a:p>
        </p:txBody>
      </p:sp>
      <p:sp>
        <p:nvSpPr>
          <p:cNvPr id="4" name="Holder 4"/>
          <p:cNvSpPr>
            <a:spLocks noGrp="1"/>
          </p:cNvSpPr>
          <p:nvPr>
            <p:ph type="ftr" sz="quarter" idx="5"/>
          </p:nvPr>
        </p:nvSpPr>
        <p:spPr>
          <a:xfrm>
            <a:off x="345440" y="6515861"/>
            <a:ext cx="3088004" cy="328295"/>
          </a:xfrm>
          <a:prstGeom prst="rect">
            <a:avLst/>
          </a:prstGeom>
        </p:spPr>
        <p:txBody>
          <a:bodyPr wrap="square" lIns="0" tIns="0" rIns="0" bIns="0">
            <a:spAutoFit/>
          </a:bodyPr>
          <a:lstStyle>
            <a:lvl1pPr>
              <a:defRPr sz="2000" b="0" i="0">
                <a:solidFill>
                  <a:srgbClr val="5E5E5E"/>
                </a:solidFill>
                <a:latin typeface="Calibri"/>
                <a:cs typeface="Calibri"/>
              </a:defRPr>
            </a:lvl1pPr>
          </a:lstStyle>
          <a:p>
            <a:pPr marL="12700">
              <a:lnSpc>
                <a:spcPts val="2385"/>
              </a:lnSpc>
            </a:pPr>
            <a:r>
              <a:rPr spc="305" dirty="0"/>
              <a:t>S</a:t>
            </a:r>
            <a:r>
              <a:rPr spc="270" dirty="0"/>
              <a:t>I</a:t>
            </a:r>
            <a:r>
              <a:rPr spc="245" dirty="0"/>
              <a:t>T</a:t>
            </a:r>
            <a:r>
              <a:rPr spc="900" dirty="0"/>
              <a:t>E</a:t>
            </a:r>
            <a:r>
              <a:rPr spc="300" dirty="0"/>
              <a:t>P</a:t>
            </a:r>
            <a:r>
              <a:rPr spc="375" dirty="0"/>
              <a:t>L</a:t>
            </a:r>
            <a:r>
              <a:rPr spc="170" dirty="0"/>
              <a:t>A</a:t>
            </a:r>
            <a:r>
              <a:rPr spc="150" dirty="0"/>
              <a:t>N</a:t>
            </a:r>
            <a:r>
              <a:rPr spc="160" dirty="0"/>
              <a:t>N</a:t>
            </a:r>
            <a:r>
              <a:rPr spc="270" dirty="0"/>
              <a:t>I</a:t>
            </a:r>
            <a:r>
              <a:rPr spc="150" dirty="0"/>
              <a:t>N</a:t>
            </a:r>
            <a:r>
              <a:rPr spc="615" dirty="0"/>
              <a:t>G</a:t>
            </a:r>
            <a:r>
              <a:rPr spc="240" dirty="0"/>
              <a:t>R</a:t>
            </a:r>
            <a:r>
              <a:rPr spc="355" dirty="0"/>
              <a:t>E</a:t>
            </a:r>
            <a:r>
              <a:rPr spc="195" dirty="0"/>
              <a:t>V</a:t>
            </a:r>
            <a:r>
              <a:rPr spc="270" dirty="0"/>
              <a:t>I</a:t>
            </a:r>
            <a:r>
              <a:rPr spc="350" dirty="0"/>
              <a:t>E</a:t>
            </a:r>
            <a:r>
              <a:rPr spc="220" dirty="0"/>
              <a:t>W</a:t>
            </a:r>
          </a:p>
        </p:txBody>
      </p:sp>
      <p:sp>
        <p:nvSpPr>
          <p:cNvPr id="5" name="Holder 5"/>
          <p:cNvSpPr>
            <a:spLocks noGrp="1"/>
          </p:cNvSpPr>
          <p:nvPr>
            <p:ph type="dt" sz="half" idx="6"/>
          </p:nvPr>
        </p:nvSpPr>
        <p:spPr>
          <a:xfrm>
            <a:off x="457200" y="6377940"/>
            <a:ext cx="210312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pPr/>
              <a:t>9/28/2019</a:t>
            </a:fld>
            <a:endParaRPr lang="en-US"/>
          </a:p>
        </p:txBody>
      </p:sp>
      <p:sp>
        <p:nvSpPr>
          <p:cNvPr id="6" name="Holder 6"/>
          <p:cNvSpPr>
            <a:spLocks noGrp="1"/>
          </p:cNvSpPr>
          <p:nvPr>
            <p:ph type="sldNum" sz="quarter" idx="7"/>
          </p:nvPr>
        </p:nvSpPr>
        <p:spPr>
          <a:xfrm>
            <a:off x="6583680" y="6377940"/>
            <a:ext cx="2103120" cy="342900"/>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rPr/>
              <a:pPr/>
              <a:t>‹#›</a:t>
            </a:fld>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1.png"/></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8.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3.jpeg"/></Relationships>
</file>

<file path=ppt/slides/_rels/slide29.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5.jpeg"/></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8" Type="http://schemas.openxmlformats.org/officeDocument/2006/relationships/image" Target="../media/image16.jpe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7.jpeg"/></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12" name="Title 611"/>
          <p:cNvSpPr>
            <a:spLocks noGrp="1"/>
          </p:cNvSpPr>
          <p:nvPr>
            <p:ph type="title"/>
          </p:nvPr>
        </p:nvSpPr>
        <p:spPr>
          <a:xfrm>
            <a:off x="1295400" y="1371600"/>
            <a:ext cx="6563360" cy="1231106"/>
          </a:xfrm>
        </p:spPr>
        <p:txBody>
          <a:bodyPr/>
          <a:lstStyle/>
          <a:p>
            <a:pPr algn="ctr"/>
            <a:r>
              <a:rPr lang="en-US" sz="4000" dirty="0" smtClean="0"/>
              <a:t>LECTURE  # 03</a:t>
            </a:r>
            <a:br>
              <a:rPr lang="en-US" sz="4000" dirty="0" smtClean="0"/>
            </a:br>
            <a:r>
              <a:rPr lang="en-US" sz="4000" dirty="0" smtClean="0"/>
              <a:t>SITE ANALYSIS FACTORS</a:t>
            </a:r>
            <a:endParaRPr lang="en-US" sz="400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44450" y="3439795"/>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5" name="object 613"/>
          <p:cNvSpPr txBox="1"/>
          <p:nvPr/>
        </p:nvSpPr>
        <p:spPr>
          <a:xfrm>
            <a:off x="-609600" y="228600"/>
            <a:ext cx="9448800" cy="12257202"/>
          </a:xfrm>
          <a:prstGeom prst="rect">
            <a:avLst/>
          </a:prstGeom>
        </p:spPr>
        <p:txBody>
          <a:bodyPr vert="horz" wrap="square" lIns="0" tIns="12700" rIns="0" bIns="0" rtlCol="0">
            <a:spAutoFit/>
          </a:bodyPr>
          <a:lstStyle/>
          <a:p>
            <a:pPr marL="12700" algn="just">
              <a:lnSpc>
                <a:spcPct val="100000"/>
              </a:lnSpc>
              <a:spcBef>
                <a:spcPts val="100"/>
              </a:spcBef>
            </a:pPr>
            <a:r>
              <a:rPr lang="en-US" sz="2400" b="1" spc="-5" dirty="0" smtClean="0">
                <a:solidFill>
                  <a:srgbClr val="FFFFFF"/>
                </a:solidFill>
                <a:latin typeface="Arial"/>
                <a:cs typeface="Arial"/>
              </a:rPr>
              <a:t>              </a:t>
            </a:r>
            <a:r>
              <a:rPr lang="en-US" sz="3200" b="1" spc="-5" dirty="0" smtClean="0">
                <a:solidFill>
                  <a:srgbClr val="FFFFFF"/>
                </a:solidFill>
                <a:latin typeface="Arial"/>
                <a:cs typeface="Arial"/>
              </a:rPr>
              <a:t>SOIL EROSION</a:t>
            </a:r>
            <a:endParaRPr lang="en-US" sz="2400" b="1" spc="-5" dirty="0" smtClean="0">
              <a:solidFill>
                <a:srgbClr val="FFFFFF"/>
              </a:solidFill>
              <a:latin typeface="Arial"/>
              <a:cs typeface="Arial"/>
            </a:endParaRPr>
          </a:p>
          <a:p>
            <a:pPr marL="12700" algn="just">
              <a:lnSpc>
                <a:spcPct val="100000"/>
              </a:lnSpc>
              <a:spcBef>
                <a:spcPts val="100"/>
              </a:spcBef>
            </a:pPr>
            <a:endParaRPr lang="en-US" sz="2400" dirty="0">
              <a:latin typeface="Arial"/>
              <a:cs typeface="Arial"/>
            </a:endParaRPr>
          </a:p>
          <a:p>
            <a:pPr marL="12700" algn="just">
              <a:lnSpc>
                <a:spcPct val="100000"/>
              </a:lnSpc>
              <a:spcBef>
                <a:spcPts val="100"/>
              </a:spcBef>
            </a:pPr>
            <a:r>
              <a:rPr lang="en-US" sz="2400" b="1" spc="-5" dirty="0">
                <a:solidFill>
                  <a:srgbClr val="FFFFFF"/>
                </a:solidFill>
                <a:latin typeface="Arial"/>
                <a:cs typeface="Arial"/>
              </a:rPr>
              <a:t>	</a:t>
            </a:r>
            <a:r>
              <a:rPr lang="en-US" sz="2000" b="1" spc="-5" dirty="0">
                <a:latin typeface="Arial"/>
                <a:cs typeface="Arial"/>
              </a:rPr>
              <a:t> </a:t>
            </a:r>
            <a:r>
              <a:rPr lang="en-US" sz="2000" b="1" spc="-5" dirty="0" smtClean="0">
                <a:latin typeface="Arial"/>
                <a:cs typeface="Arial"/>
              </a:rPr>
              <a:t> </a:t>
            </a:r>
            <a:r>
              <a:rPr lang="en-US" sz="2200" b="1" spc="-5" dirty="0" smtClean="0">
                <a:latin typeface="Arial"/>
                <a:cs typeface="Arial"/>
              </a:rPr>
              <a:t> </a:t>
            </a:r>
            <a:r>
              <a:rPr lang="en-US" sz="2200" b="1" spc="-5" dirty="0">
                <a:latin typeface="Arial"/>
                <a:cs typeface="Arial"/>
              </a:rPr>
              <a:t>3</a:t>
            </a:r>
            <a:r>
              <a:rPr lang="en-US" sz="2200" b="1" spc="-5" dirty="0" smtClean="0">
                <a:latin typeface="Arial"/>
                <a:cs typeface="Arial"/>
              </a:rPr>
              <a:t>. Soil Type:</a:t>
            </a:r>
            <a:endParaRPr lang="en-US" sz="2200" dirty="0">
              <a:latin typeface="Arial"/>
              <a:cs typeface="Arial"/>
            </a:endParaRPr>
          </a:p>
          <a:p>
            <a:pPr marL="1437640" marR="318135" lvl="1" indent="-231140" algn="just">
              <a:lnSpc>
                <a:spcPct val="100000"/>
              </a:lnSpc>
              <a:spcBef>
                <a:spcPts val="570"/>
              </a:spcBef>
              <a:buFont typeface="Arial"/>
              <a:buChar char="•"/>
              <a:tabLst>
                <a:tab pos="1437005" algn="l"/>
                <a:tab pos="1437640" algn="l"/>
              </a:tabLst>
            </a:pPr>
            <a:r>
              <a:rPr lang="en-US" sz="2200" spc="-5" dirty="0">
                <a:latin typeface="Arial"/>
                <a:cs typeface="Arial"/>
              </a:rPr>
              <a:t>Intermediate </a:t>
            </a:r>
            <a:r>
              <a:rPr lang="en-US" sz="2200" spc="-5" dirty="0" smtClean="0">
                <a:latin typeface="Arial"/>
                <a:cs typeface="Arial"/>
              </a:rPr>
              <a:t>textures </a:t>
            </a:r>
            <a:r>
              <a:rPr lang="en-US" sz="2200" spc="-5" dirty="0">
                <a:latin typeface="Arial"/>
                <a:cs typeface="Arial"/>
              </a:rPr>
              <a:t>like</a:t>
            </a:r>
            <a:r>
              <a:rPr lang="en-US" sz="2200" spc="-80" dirty="0">
                <a:latin typeface="Arial"/>
                <a:cs typeface="Arial"/>
              </a:rPr>
              <a:t> </a:t>
            </a:r>
            <a:r>
              <a:rPr lang="en-US" sz="2200" spc="-5" dirty="0">
                <a:latin typeface="Arial"/>
                <a:cs typeface="Arial"/>
              </a:rPr>
              <a:t>sand  </a:t>
            </a:r>
            <a:r>
              <a:rPr lang="en-US" sz="2200" spc="10" dirty="0">
                <a:latin typeface="Arial"/>
                <a:cs typeface="Arial"/>
              </a:rPr>
              <a:t>will </a:t>
            </a:r>
            <a:r>
              <a:rPr lang="en-US" sz="2200" spc="-5" dirty="0">
                <a:latin typeface="Arial"/>
                <a:cs typeface="Arial"/>
              </a:rPr>
              <a:t>usually </a:t>
            </a:r>
            <a:r>
              <a:rPr lang="en-US" sz="2200" spc="-10" dirty="0">
                <a:latin typeface="Arial"/>
                <a:cs typeface="Arial"/>
              </a:rPr>
              <a:t>yield  </a:t>
            </a:r>
            <a:r>
              <a:rPr lang="en-US" sz="2200" spc="-5" dirty="0">
                <a:latin typeface="Arial"/>
                <a:cs typeface="Arial"/>
              </a:rPr>
              <a:t>(erode)</a:t>
            </a:r>
            <a:r>
              <a:rPr lang="en-US" sz="2200" spc="-15" dirty="0">
                <a:latin typeface="Arial"/>
                <a:cs typeface="Arial"/>
              </a:rPr>
              <a:t> </a:t>
            </a:r>
            <a:r>
              <a:rPr lang="en-US" sz="2200" spc="-5" dirty="0" smtClean="0">
                <a:latin typeface="Arial"/>
                <a:cs typeface="Arial"/>
              </a:rPr>
              <a:t>first.</a:t>
            </a:r>
            <a:endParaRPr lang="en-US" sz="2200" dirty="0">
              <a:latin typeface="Arial"/>
              <a:cs typeface="Arial"/>
            </a:endParaRPr>
          </a:p>
          <a:p>
            <a:pPr marL="1424940" marR="5080" lvl="1" indent="-231140" algn="just">
              <a:spcBef>
                <a:spcPts val="820"/>
              </a:spcBef>
              <a:buFont typeface="Arial"/>
              <a:buChar char="•"/>
              <a:tabLst>
                <a:tab pos="1424305" algn="l"/>
                <a:tab pos="1424940" algn="l"/>
              </a:tabLst>
            </a:pPr>
            <a:r>
              <a:rPr lang="en-US" sz="2200" dirty="0">
                <a:latin typeface="Arial"/>
                <a:cs typeface="Arial"/>
              </a:rPr>
              <a:t>To </a:t>
            </a:r>
            <a:r>
              <a:rPr lang="en-US" sz="2200" spc="-5" dirty="0">
                <a:latin typeface="Arial"/>
                <a:cs typeface="Arial"/>
              </a:rPr>
              <a:t>erode </a:t>
            </a:r>
            <a:r>
              <a:rPr lang="en-US" sz="2200" spc="-10" dirty="0">
                <a:latin typeface="Arial"/>
                <a:cs typeface="Arial"/>
              </a:rPr>
              <a:t>clay, </a:t>
            </a:r>
            <a:r>
              <a:rPr lang="en-US" sz="2200" dirty="0">
                <a:latin typeface="Arial"/>
                <a:cs typeface="Arial"/>
              </a:rPr>
              <a:t>the  </a:t>
            </a:r>
            <a:r>
              <a:rPr lang="en-US" sz="2200" spc="-10" dirty="0">
                <a:latin typeface="Arial"/>
                <a:cs typeface="Arial"/>
              </a:rPr>
              <a:t>velocity </a:t>
            </a:r>
            <a:r>
              <a:rPr lang="en-US" sz="2200" dirty="0">
                <a:latin typeface="Arial"/>
                <a:cs typeface="Arial"/>
              </a:rPr>
              <a:t>of the</a:t>
            </a:r>
            <a:r>
              <a:rPr lang="en-US" sz="2200" spc="-85" dirty="0">
                <a:latin typeface="Arial"/>
                <a:cs typeface="Arial"/>
              </a:rPr>
              <a:t> </a:t>
            </a:r>
            <a:r>
              <a:rPr lang="en-US" sz="2200" spc="-5" dirty="0">
                <a:latin typeface="Arial"/>
                <a:cs typeface="Arial"/>
              </a:rPr>
              <a:t>runoff  </a:t>
            </a:r>
            <a:r>
              <a:rPr lang="en-US" sz="2200" dirty="0">
                <a:latin typeface="Arial"/>
                <a:cs typeface="Arial"/>
              </a:rPr>
              <a:t>should be</a:t>
            </a:r>
            <a:r>
              <a:rPr lang="en-US" sz="2200" spc="-25" dirty="0">
                <a:latin typeface="Arial"/>
                <a:cs typeface="Arial"/>
              </a:rPr>
              <a:t> </a:t>
            </a:r>
            <a:r>
              <a:rPr lang="en-US" sz="2200" spc="-5" dirty="0" smtClean="0">
                <a:latin typeface="Arial"/>
                <a:cs typeface="Arial"/>
              </a:rPr>
              <a:t>high </a:t>
            </a:r>
            <a:r>
              <a:rPr lang="en-US" sz="2200" spc="-10" dirty="0">
                <a:latin typeface="Arial"/>
                <a:cs typeface="Arial"/>
              </a:rPr>
              <a:t>velocity </a:t>
            </a:r>
            <a:r>
              <a:rPr lang="en-US" sz="2200" dirty="0">
                <a:latin typeface="Arial"/>
                <a:cs typeface="Arial"/>
              </a:rPr>
              <a:t>of the</a:t>
            </a:r>
            <a:r>
              <a:rPr lang="en-US" sz="2200" spc="-85" dirty="0">
                <a:latin typeface="Arial"/>
                <a:cs typeface="Arial"/>
              </a:rPr>
              <a:t> </a:t>
            </a:r>
            <a:r>
              <a:rPr lang="en-US" sz="2200" spc="-5" dirty="0">
                <a:latin typeface="Arial"/>
                <a:cs typeface="Arial"/>
              </a:rPr>
              <a:t>runoff  </a:t>
            </a:r>
            <a:r>
              <a:rPr lang="en-US" sz="2200" dirty="0">
                <a:latin typeface="Arial"/>
                <a:cs typeface="Arial"/>
              </a:rPr>
              <a:t>should be</a:t>
            </a:r>
            <a:r>
              <a:rPr lang="en-US" sz="2200" spc="-25" dirty="0">
                <a:latin typeface="Arial"/>
                <a:cs typeface="Arial"/>
              </a:rPr>
              <a:t> </a:t>
            </a:r>
            <a:r>
              <a:rPr lang="en-US" sz="2200" spc="-5" dirty="0" smtClean="0">
                <a:latin typeface="Arial"/>
                <a:cs typeface="Arial"/>
              </a:rPr>
              <a:t>high enough to overcome cohesive forces that bind the particles together.</a:t>
            </a:r>
          </a:p>
          <a:p>
            <a:pPr marL="1424940" marR="5080" lvl="1" indent="-231140" algn="just">
              <a:spcBef>
                <a:spcPts val="820"/>
              </a:spcBef>
              <a:buFont typeface="Arial"/>
              <a:buChar char="•"/>
              <a:tabLst>
                <a:tab pos="1424305" algn="l"/>
                <a:tab pos="1424940" algn="l"/>
              </a:tabLst>
            </a:pPr>
            <a:r>
              <a:rPr lang="en-US" sz="2200" spc="-10" dirty="0">
                <a:latin typeface="Arial"/>
                <a:cs typeface="Arial"/>
              </a:rPr>
              <a:t>Similarly, </a:t>
            </a:r>
            <a:r>
              <a:rPr lang="en-US" sz="2200" spc="-5" dirty="0">
                <a:latin typeface="Arial"/>
                <a:cs typeface="Arial"/>
              </a:rPr>
              <a:t>high </a:t>
            </a:r>
            <a:r>
              <a:rPr lang="en-US" sz="2200" spc="-10" dirty="0">
                <a:latin typeface="Arial"/>
                <a:cs typeface="Arial"/>
              </a:rPr>
              <a:t>velocities </a:t>
            </a:r>
            <a:r>
              <a:rPr lang="en-US" sz="2200" spc="5" dirty="0">
                <a:latin typeface="Arial"/>
                <a:cs typeface="Arial"/>
              </a:rPr>
              <a:t>would</a:t>
            </a:r>
            <a:r>
              <a:rPr lang="en-US" sz="2200" spc="35" dirty="0">
                <a:latin typeface="Arial"/>
                <a:cs typeface="Arial"/>
              </a:rPr>
              <a:t> </a:t>
            </a:r>
            <a:r>
              <a:rPr lang="en-US" sz="2200" spc="-5" dirty="0" smtClean="0">
                <a:latin typeface="Arial"/>
                <a:cs typeface="Arial"/>
              </a:rPr>
              <a:t>be</a:t>
            </a:r>
            <a:r>
              <a:rPr lang="en-US" sz="2200" dirty="0" smtClean="0">
                <a:latin typeface="Arial"/>
                <a:cs typeface="Arial"/>
              </a:rPr>
              <a:t>  </a:t>
            </a:r>
            <a:r>
              <a:rPr lang="en-US" sz="2200" spc="-5" dirty="0">
                <a:latin typeface="Arial"/>
                <a:cs typeface="Arial"/>
              </a:rPr>
              <a:t>needed </a:t>
            </a:r>
            <a:r>
              <a:rPr lang="en-US" sz="2200" dirty="0">
                <a:latin typeface="Arial"/>
                <a:cs typeface="Arial"/>
              </a:rPr>
              <a:t>to </a:t>
            </a:r>
            <a:r>
              <a:rPr lang="en-US" sz="2200" spc="-15" dirty="0">
                <a:latin typeface="Arial"/>
                <a:cs typeface="Arial"/>
              </a:rPr>
              <a:t>move </a:t>
            </a:r>
            <a:r>
              <a:rPr lang="en-US" sz="2200" spc="-10" dirty="0">
                <a:latin typeface="Arial"/>
                <a:cs typeface="Arial"/>
              </a:rPr>
              <a:t>masses </a:t>
            </a:r>
            <a:r>
              <a:rPr lang="en-US" sz="2200" spc="-5" dirty="0">
                <a:latin typeface="Arial"/>
                <a:cs typeface="Arial"/>
              </a:rPr>
              <a:t>of</a:t>
            </a:r>
            <a:r>
              <a:rPr lang="en-US" sz="2200" spc="-25" dirty="0">
                <a:latin typeface="Arial"/>
                <a:cs typeface="Arial"/>
              </a:rPr>
              <a:t> </a:t>
            </a:r>
            <a:r>
              <a:rPr lang="en-US" sz="2200" spc="-5" dirty="0" smtClean="0">
                <a:latin typeface="Arial"/>
                <a:cs typeface="Arial"/>
              </a:rPr>
              <a:t>pebbles and particles larger than those of sand.</a:t>
            </a:r>
          </a:p>
          <a:p>
            <a:pPr marL="1193800" marR="5080" lvl="1">
              <a:spcBef>
                <a:spcPts val="820"/>
              </a:spcBef>
              <a:tabLst>
                <a:tab pos="1424305" algn="l"/>
                <a:tab pos="1424940" algn="l"/>
              </a:tabLst>
            </a:pPr>
            <a:r>
              <a:rPr lang="en-US" sz="2200" b="1" spc="-5" dirty="0" smtClean="0">
                <a:latin typeface="Arial"/>
                <a:cs typeface="Arial"/>
              </a:rPr>
              <a:t>4. Slope Size and Inclination:</a:t>
            </a:r>
          </a:p>
          <a:p>
            <a:pPr marL="1479550" marR="5080" lvl="1" indent="-285750" algn="just">
              <a:spcBef>
                <a:spcPts val="820"/>
              </a:spcBef>
              <a:buFont typeface="Arial" pitchFamily="34" charset="0"/>
              <a:buChar char="•"/>
              <a:tabLst>
                <a:tab pos="1424305" algn="l"/>
                <a:tab pos="1424940" algn="l"/>
              </a:tabLst>
            </a:pPr>
            <a:r>
              <a:rPr lang="en-US" sz="2200" dirty="0">
                <a:latin typeface="Arial"/>
                <a:cs typeface="Arial"/>
              </a:rPr>
              <a:t>The </a:t>
            </a:r>
            <a:r>
              <a:rPr lang="en-US" sz="2200" spc="-10" dirty="0">
                <a:latin typeface="Arial"/>
                <a:cs typeface="Arial"/>
              </a:rPr>
              <a:t>velocity </a:t>
            </a:r>
            <a:r>
              <a:rPr lang="en-US" sz="2200" dirty="0">
                <a:latin typeface="Arial"/>
                <a:cs typeface="Arial"/>
              </a:rPr>
              <a:t>of </a:t>
            </a:r>
            <a:r>
              <a:rPr lang="en-US" sz="2200" spc="-5" dirty="0">
                <a:latin typeface="Arial"/>
                <a:cs typeface="Arial"/>
              </a:rPr>
              <a:t>runoff </a:t>
            </a:r>
            <a:r>
              <a:rPr lang="en-US" sz="2200" dirty="0">
                <a:latin typeface="Arial"/>
                <a:cs typeface="Arial"/>
              </a:rPr>
              <a:t>is  </a:t>
            </a:r>
            <a:r>
              <a:rPr lang="en-US" sz="2200" spc="-5" dirty="0">
                <a:latin typeface="Arial"/>
                <a:cs typeface="Arial"/>
              </a:rPr>
              <a:t>closely related </a:t>
            </a:r>
            <a:r>
              <a:rPr lang="en-US" sz="2200" dirty="0">
                <a:latin typeface="Arial"/>
                <a:cs typeface="Arial"/>
              </a:rPr>
              <a:t>to the  </a:t>
            </a:r>
            <a:r>
              <a:rPr lang="en-US" sz="2200" spc="-5" dirty="0">
                <a:latin typeface="Arial"/>
                <a:cs typeface="Arial"/>
              </a:rPr>
              <a:t>slope </a:t>
            </a:r>
            <a:r>
              <a:rPr lang="en-US" sz="2200" dirty="0">
                <a:latin typeface="Arial"/>
                <a:cs typeface="Arial"/>
              </a:rPr>
              <a:t>of the </a:t>
            </a:r>
            <a:r>
              <a:rPr lang="en-US" sz="2200" spc="-5" dirty="0">
                <a:latin typeface="Arial"/>
                <a:cs typeface="Arial"/>
              </a:rPr>
              <a:t>ground  </a:t>
            </a:r>
            <a:r>
              <a:rPr lang="en-US" sz="2200" spc="-15" dirty="0">
                <a:latin typeface="Arial"/>
                <a:cs typeface="Arial"/>
              </a:rPr>
              <a:t>over </a:t>
            </a:r>
            <a:r>
              <a:rPr lang="en-US" sz="2200" spc="5" dirty="0">
                <a:latin typeface="Arial"/>
                <a:cs typeface="Arial"/>
              </a:rPr>
              <a:t>which </a:t>
            </a:r>
            <a:r>
              <a:rPr lang="en-US" sz="2200" spc="-5" dirty="0">
                <a:latin typeface="Arial"/>
                <a:cs typeface="Arial"/>
              </a:rPr>
              <a:t>it </a:t>
            </a:r>
            <a:r>
              <a:rPr lang="en-US" sz="2200" spc="5" dirty="0">
                <a:latin typeface="Arial"/>
                <a:cs typeface="Arial"/>
              </a:rPr>
              <a:t>flows.  </a:t>
            </a:r>
            <a:r>
              <a:rPr lang="en-US" sz="2200" spc="-5" dirty="0">
                <a:latin typeface="Arial"/>
                <a:cs typeface="Arial"/>
              </a:rPr>
              <a:t>Slopes that </a:t>
            </a:r>
            <a:r>
              <a:rPr lang="en-US" sz="2200" spc="-10" dirty="0">
                <a:latin typeface="Arial"/>
                <a:cs typeface="Arial"/>
              </a:rPr>
              <a:t>are </a:t>
            </a:r>
            <a:r>
              <a:rPr lang="en-US" sz="2200" dirty="0">
                <a:latin typeface="Arial"/>
                <a:cs typeface="Arial"/>
              </a:rPr>
              <a:t>both  </a:t>
            </a:r>
            <a:r>
              <a:rPr lang="en-US" sz="2200" spc="-10" dirty="0">
                <a:latin typeface="Arial"/>
                <a:cs typeface="Arial"/>
              </a:rPr>
              <a:t>steep </a:t>
            </a:r>
            <a:r>
              <a:rPr lang="en-US" sz="2200" spc="-5" dirty="0">
                <a:latin typeface="Arial"/>
                <a:cs typeface="Arial"/>
              </a:rPr>
              <a:t>and long</a:t>
            </a:r>
            <a:r>
              <a:rPr lang="en-US" sz="2200" spc="-25" dirty="0">
                <a:latin typeface="Arial"/>
                <a:cs typeface="Arial"/>
              </a:rPr>
              <a:t> </a:t>
            </a:r>
            <a:r>
              <a:rPr lang="en-US" sz="2200" spc="-5" dirty="0" smtClean="0">
                <a:latin typeface="Arial"/>
                <a:cs typeface="Arial"/>
              </a:rPr>
              <a:t>produce </a:t>
            </a:r>
            <a:r>
              <a:rPr lang="en-US" sz="2200" dirty="0">
                <a:latin typeface="Arial"/>
                <a:cs typeface="Arial"/>
              </a:rPr>
              <a:t>the </a:t>
            </a:r>
            <a:r>
              <a:rPr lang="en-US" sz="2200" spc="-10" dirty="0">
                <a:latin typeface="Arial"/>
                <a:cs typeface="Arial"/>
              </a:rPr>
              <a:t>greatest</a:t>
            </a:r>
            <a:r>
              <a:rPr lang="en-US" sz="2200" spc="-50" dirty="0">
                <a:latin typeface="Arial"/>
                <a:cs typeface="Arial"/>
              </a:rPr>
              <a:t> </a:t>
            </a:r>
            <a:r>
              <a:rPr lang="en-US" sz="2200" spc="-5" dirty="0" smtClean="0">
                <a:latin typeface="Arial"/>
                <a:cs typeface="Arial"/>
              </a:rPr>
              <a:t>erosion</a:t>
            </a:r>
            <a:r>
              <a:rPr lang="en-US" sz="2200" dirty="0" smtClean="0">
                <a:latin typeface="Arial"/>
                <a:cs typeface="Arial"/>
              </a:rPr>
              <a:t> </a:t>
            </a:r>
            <a:r>
              <a:rPr lang="en-US" sz="2200" spc="-5" dirty="0">
                <a:latin typeface="Arial"/>
                <a:cs typeface="Arial"/>
              </a:rPr>
              <a:t>because </a:t>
            </a:r>
            <a:r>
              <a:rPr lang="en-US" sz="2200" dirty="0">
                <a:latin typeface="Arial"/>
                <a:cs typeface="Arial"/>
              </a:rPr>
              <a:t>they</a:t>
            </a:r>
            <a:r>
              <a:rPr lang="en-US" sz="2200" spc="-110" dirty="0">
                <a:latin typeface="Arial"/>
                <a:cs typeface="Arial"/>
              </a:rPr>
              <a:t> </a:t>
            </a:r>
            <a:r>
              <a:rPr lang="en-US" sz="2200" spc="-5" dirty="0" smtClean="0">
                <a:latin typeface="Arial"/>
                <a:cs typeface="Arial"/>
              </a:rPr>
              <a:t>generate runoff that is high in velocity and mass.</a:t>
            </a:r>
          </a:p>
          <a:p>
            <a:pPr marL="1479550" marR="5080" lvl="1" indent="-285750" algn="just">
              <a:spcBef>
                <a:spcPts val="820"/>
              </a:spcBef>
              <a:buFont typeface="Arial" pitchFamily="34" charset="0"/>
              <a:buChar char="•"/>
              <a:tabLst>
                <a:tab pos="1424305" algn="l"/>
                <a:tab pos="1424940" algn="l"/>
              </a:tabLst>
            </a:pPr>
            <a:r>
              <a:rPr lang="en-US" sz="2200" dirty="0">
                <a:latin typeface="Arial"/>
                <a:cs typeface="Arial"/>
              </a:rPr>
              <a:t>Slope </a:t>
            </a:r>
            <a:r>
              <a:rPr lang="en-US" sz="2200" spc="-10" dirty="0">
                <a:latin typeface="Arial"/>
                <a:cs typeface="Arial"/>
              </a:rPr>
              <a:t>also </a:t>
            </a:r>
            <a:r>
              <a:rPr lang="en-US" sz="2200" spc="-5" dirty="0">
                <a:latin typeface="Arial"/>
                <a:cs typeface="Arial"/>
              </a:rPr>
              <a:t>influences </a:t>
            </a:r>
            <a:r>
              <a:rPr lang="en-US" sz="2200" dirty="0">
                <a:latin typeface="Arial"/>
                <a:cs typeface="Arial"/>
              </a:rPr>
              <a:t>the</a:t>
            </a:r>
            <a:r>
              <a:rPr lang="en-US" sz="2200" spc="-45" dirty="0">
                <a:latin typeface="Arial"/>
                <a:cs typeface="Arial"/>
              </a:rPr>
              <a:t> </a:t>
            </a:r>
            <a:r>
              <a:rPr lang="en-US" sz="2200" spc="-5" dirty="0" smtClean="0">
                <a:latin typeface="Arial"/>
                <a:cs typeface="Arial"/>
              </a:rPr>
              <a:t>quantity </a:t>
            </a:r>
            <a:r>
              <a:rPr lang="en-US" sz="2200" dirty="0">
                <a:latin typeface="Arial"/>
                <a:cs typeface="Arial"/>
              </a:rPr>
              <a:t>of </a:t>
            </a:r>
            <a:r>
              <a:rPr lang="en-US" sz="2200" spc="-5" dirty="0">
                <a:latin typeface="Arial"/>
                <a:cs typeface="Arial"/>
              </a:rPr>
              <a:t>runoff since </a:t>
            </a:r>
            <a:r>
              <a:rPr lang="en-US" sz="2200" dirty="0">
                <a:latin typeface="Arial"/>
                <a:cs typeface="Arial"/>
              </a:rPr>
              <a:t>long </a:t>
            </a:r>
            <a:r>
              <a:rPr lang="en-US" sz="2200" spc="-5" dirty="0">
                <a:latin typeface="Arial"/>
                <a:cs typeface="Arial"/>
              </a:rPr>
              <a:t>slopes</a:t>
            </a:r>
            <a:r>
              <a:rPr lang="en-US" sz="2200" spc="-55" dirty="0">
                <a:latin typeface="Arial"/>
                <a:cs typeface="Arial"/>
              </a:rPr>
              <a:t> </a:t>
            </a:r>
            <a:r>
              <a:rPr lang="en-US" sz="2200" spc="-5" dirty="0" smtClean="0">
                <a:latin typeface="Arial"/>
                <a:cs typeface="Arial"/>
              </a:rPr>
              <a:t>collect </a:t>
            </a:r>
            <a:r>
              <a:rPr lang="en-US" sz="2200" spc="-5" dirty="0">
                <a:latin typeface="Arial"/>
                <a:cs typeface="Arial"/>
              </a:rPr>
              <a:t>more rainfall and </a:t>
            </a:r>
            <a:r>
              <a:rPr lang="en-US" sz="2200" dirty="0">
                <a:latin typeface="Arial"/>
                <a:cs typeface="Arial"/>
              </a:rPr>
              <a:t>thus </a:t>
            </a:r>
            <a:r>
              <a:rPr lang="en-US" sz="2200" spc="-10" dirty="0">
                <a:latin typeface="Arial"/>
                <a:cs typeface="Arial"/>
              </a:rPr>
              <a:t>generate</a:t>
            </a:r>
            <a:r>
              <a:rPr lang="en-US" sz="2200" spc="-35" dirty="0">
                <a:latin typeface="Arial"/>
                <a:cs typeface="Arial"/>
              </a:rPr>
              <a:t> </a:t>
            </a:r>
            <a:r>
              <a:rPr lang="en-US" sz="2200" dirty="0" smtClean="0">
                <a:latin typeface="Arial"/>
                <a:cs typeface="Arial"/>
              </a:rPr>
              <a:t>a larger volume of runoff.</a:t>
            </a:r>
            <a:endParaRPr lang="en-US" sz="2200" dirty="0">
              <a:latin typeface="Arial"/>
              <a:cs typeface="Arial"/>
            </a:endParaRPr>
          </a:p>
          <a:p>
            <a:pPr marL="1479550" marR="5080" lvl="1" indent="-285750" algn="just">
              <a:spcBef>
                <a:spcPts val="820"/>
              </a:spcBef>
              <a:buFont typeface="Arial" pitchFamily="34" charset="0"/>
              <a:buChar char="•"/>
              <a:tabLst>
                <a:tab pos="1424305" algn="l"/>
                <a:tab pos="1424940" algn="l"/>
              </a:tabLst>
            </a:pPr>
            <a:endParaRPr lang="en-US" dirty="0">
              <a:latin typeface="Arial"/>
              <a:cs typeface="Arial"/>
            </a:endParaRPr>
          </a:p>
          <a:p>
            <a:pPr marL="1479550" marR="5080" lvl="1" indent="-285750">
              <a:spcBef>
                <a:spcPts val="820"/>
              </a:spcBef>
              <a:tabLst>
                <a:tab pos="1424305" algn="l"/>
                <a:tab pos="1424940" algn="l"/>
              </a:tabLst>
            </a:pPr>
            <a:endParaRPr lang="en-US" dirty="0">
              <a:latin typeface="Arial"/>
              <a:cs typeface="Arial"/>
            </a:endParaRPr>
          </a:p>
          <a:p>
            <a:pPr marL="1479550" marR="5080" lvl="1" indent="-285750">
              <a:spcBef>
                <a:spcPts val="820"/>
              </a:spcBef>
              <a:buFont typeface="Arial" pitchFamily="34" charset="0"/>
              <a:buChar char="•"/>
              <a:tabLst>
                <a:tab pos="1424305" algn="l"/>
                <a:tab pos="1424940" algn="l"/>
              </a:tabLst>
            </a:pPr>
            <a:endParaRPr lang="en-US" dirty="0">
              <a:solidFill>
                <a:schemeClr val="bg1"/>
              </a:solidFill>
              <a:latin typeface="Arial"/>
              <a:cs typeface="Arial"/>
            </a:endParaRPr>
          </a:p>
          <a:p>
            <a:pPr marL="1479550" marR="5080" lvl="1" indent="-285750">
              <a:spcBef>
                <a:spcPts val="820"/>
              </a:spcBef>
              <a:buFont typeface="Arial" pitchFamily="34" charset="0"/>
              <a:buChar char="•"/>
              <a:tabLst>
                <a:tab pos="1424305" algn="l"/>
                <a:tab pos="1424940" algn="l"/>
              </a:tabLst>
            </a:pPr>
            <a:endParaRPr lang="en-US" dirty="0">
              <a:latin typeface="Arial"/>
              <a:cs typeface="Arial"/>
            </a:endParaRPr>
          </a:p>
          <a:p>
            <a:pPr marL="1479550" marR="5080" lvl="1" indent="-285750">
              <a:spcBef>
                <a:spcPts val="820"/>
              </a:spcBef>
              <a:buFont typeface="Arial" pitchFamily="34" charset="0"/>
              <a:buChar char="•"/>
              <a:tabLst>
                <a:tab pos="1424305" algn="l"/>
                <a:tab pos="1424940" algn="l"/>
              </a:tabLst>
            </a:pPr>
            <a:endParaRPr lang="en-US" b="1" spc="-5" dirty="0" smtClean="0">
              <a:solidFill>
                <a:srgbClr val="FFFFFF"/>
              </a:solidFill>
              <a:latin typeface="Arial"/>
              <a:cs typeface="Arial"/>
            </a:endParaRPr>
          </a:p>
          <a:p>
            <a:pPr marL="1193800" marR="5080" lvl="1">
              <a:spcBef>
                <a:spcPts val="820"/>
              </a:spcBef>
              <a:tabLst>
                <a:tab pos="1424305" algn="l"/>
                <a:tab pos="1424940" algn="l"/>
              </a:tabLst>
            </a:pPr>
            <a:endParaRPr lang="en-US" b="1" spc="-5" dirty="0" smtClean="0">
              <a:solidFill>
                <a:srgbClr val="FFFFFF"/>
              </a:solidFill>
              <a:latin typeface="Arial"/>
              <a:cs typeface="Arial"/>
            </a:endParaRPr>
          </a:p>
          <a:p>
            <a:pPr marL="1424940" marR="5080" lvl="1" indent="-231140">
              <a:spcBef>
                <a:spcPts val="820"/>
              </a:spcBef>
              <a:buFont typeface="Arial"/>
              <a:buChar char="•"/>
              <a:tabLst>
                <a:tab pos="1424305" algn="l"/>
                <a:tab pos="1424940" algn="l"/>
              </a:tabLst>
            </a:pPr>
            <a:endParaRPr lang="en-US" dirty="0">
              <a:latin typeface="Arial"/>
              <a:cs typeface="Arial"/>
            </a:endParaRPr>
          </a:p>
          <a:p>
            <a:pPr marL="1424940" marR="5080" lvl="1" indent="-231140">
              <a:spcBef>
                <a:spcPts val="820"/>
              </a:spcBef>
              <a:buFont typeface="Arial"/>
              <a:buChar char="•"/>
              <a:tabLst>
                <a:tab pos="1424305" algn="l"/>
                <a:tab pos="1424940" algn="l"/>
              </a:tabLst>
            </a:pPr>
            <a:endParaRPr lang="en-US" b="1" spc="-5" dirty="0" smtClean="0">
              <a:solidFill>
                <a:srgbClr val="FFFFFF"/>
              </a:solidFill>
              <a:latin typeface="Arial"/>
              <a:cs typeface="Arial"/>
            </a:endParaRPr>
          </a:p>
          <a:p>
            <a:pPr marL="1424940" marR="5080" lvl="1" indent="-231140">
              <a:spcBef>
                <a:spcPts val="820"/>
              </a:spcBef>
              <a:buFont typeface="Arial"/>
              <a:buChar char="•"/>
              <a:tabLst>
                <a:tab pos="1424305" algn="l"/>
                <a:tab pos="1424940" algn="l"/>
              </a:tabLst>
            </a:pPr>
            <a:endParaRPr lang="en-US" dirty="0">
              <a:latin typeface="Arial"/>
              <a:cs typeface="Arial"/>
            </a:endParaRPr>
          </a:p>
          <a:p>
            <a:pPr marL="1424940" marR="5080" lvl="1" indent="-231140">
              <a:lnSpc>
                <a:spcPct val="100000"/>
              </a:lnSpc>
              <a:spcBef>
                <a:spcPts val="820"/>
              </a:spcBef>
              <a:buFont typeface="Arial"/>
              <a:buChar char="•"/>
              <a:tabLst>
                <a:tab pos="1424305" algn="l"/>
                <a:tab pos="1424940" algn="l"/>
              </a:tabLst>
            </a:pPr>
            <a:endParaRPr lang="en-US" dirty="0">
              <a:latin typeface="Arial"/>
              <a:cs typeface="Arial"/>
            </a:endParaRPr>
          </a:p>
          <a:p>
            <a:pPr marL="1195070" marR="5080" lvl="1" algn="just">
              <a:spcBef>
                <a:spcPts val="720"/>
              </a:spcBef>
              <a:tabLst>
                <a:tab pos="1425575" algn="l"/>
                <a:tab pos="1426210" algn="l"/>
              </a:tabLst>
            </a:pPr>
            <a:endParaRPr lang="en-US" dirty="0">
              <a:latin typeface="Arial"/>
              <a:cs typeface="Arial"/>
            </a:endParaRPr>
          </a:p>
          <a:p>
            <a:pPr marL="1195070" marR="5080" lvl="1" algn="just">
              <a:spcBef>
                <a:spcPts val="720"/>
              </a:spcBef>
              <a:tabLst>
                <a:tab pos="1425575" algn="l"/>
                <a:tab pos="1426210" algn="l"/>
              </a:tabLst>
            </a:pPr>
            <a:endParaRPr lang="en-US" dirty="0">
              <a:latin typeface="Arial"/>
              <a:cs typeface="Arial"/>
            </a:endParaRPr>
          </a:p>
          <a:p>
            <a:pPr marL="1426210" marR="5080" lvl="1" indent="-231140" algn="just">
              <a:spcBef>
                <a:spcPts val="720"/>
              </a:spcBef>
              <a:buFont typeface="Arial"/>
              <a:buChar char="•"/>
              <a:tabLst>
                <a:tab pos="1425575" algn="l"/>
                <a:tab pos="1426210" algn="l"/>
              </a:tabLst>
            </a:pPr>
            <a:endParaRPr lang="en-US" dirty="0">
              <a:latin typeface="Arial"/>
              <a:cs typeface="Arial"/>
            </a:endParaRPr>
          </a:p>
          <a:p>
            <a:pPr marL="1426210" marR="5080" lvl="1" indent="-231140" algn="just">
              <a:spcBef>
                <a:spcPts val="720"/>
              </a:spcBef>
              <a:buFont typeface="Arial"/>
              <a:buChar char="•"/>
              <a:tabLst>
                <a:tab pos="1425575" algn="l"/>
                <a:tab pos="1426210" algn="l"/>
              </a:tabLst>
            </a:pPr>
            <a:endParaRPr lang="en-US" dirty="0">
              <a:latin typeface="Arial"/>
              <a:cs typeface="Arial"/>
            </a:endParaRPr>
          </a:p>
          <a:p>
            <a:pPr marL="1426210" marR="5080" lvl="1" indent="-231140" algn="just">
              <a:spcBef>
                <a:spcPts val="720"/>
              </a:spcBef>
              <a:buFont typeface="Arial"/>
              <a:buChar char="•"/>
              <a:tabLst>
                <a:tab pos="1425575" algn="l"/>
                <a:tab pos="1426210" algn="l"/>
              </a:tabLst>
            </a:pPr>
            <a:endParaRPr lang="en-US" b="1" spc="-5" dirty="0" smtClean="0">
              <a:solidFill>
                <a:srgbClr val="FFFFFF"/>
              </a:solidFill>
              <a:latin typeface="Arial"/>
              <a:cs typeface="Arial"/>
            </a:endParaRPr>
          </a:p>
          <a:p>
            <a:pPr marL="1426210" marR="5080" lvl="1" indent="-231140" algn="just">
              <a:lnSpc>
                <a:spcPct val="100000"/>
              </a:lnSpc>
              <a:spcBef>
                <a:spcPts val="720"/>
              </a:spcBef>
              <a:buFont typeface="Arial"/>
              <a:buChar char="•"/>
              <a:tabLst>
                <a:tab pos="1425575" algn="l"/>
                <a:tab pos="1426210" algn="l"/>
              </a:tabLst>
            </a:pPr>
            <a:endParaRPr lang="en-US" dirty="0">
              <a:solidFill>
                <a:schemeClr val="bg1"/>
              </a:solidFill>
              <a:latin typeface="Arial"/>
              <a:cs typeface="Arial"/>
            </a:endParaRPr>
          </a:p>
        </p:txBody>
      </p:sp>
    </p:spTree>
    <p:extLst>
      <p:ext uri="{BB962C8B-B14F-4D97-AF65-F5344CB8AC3E}">
        <p14:creationId xmlns="" xmlns:p14="http://schemas.microsoft.com/office/powerpoint/2010/main" val="19510536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7769859" cy="4457631"/>
          </a:xfrm>
          <a:prstGeom prst="rect">
            <a:avLst/>
          </a:prstGeom>
        </p:spPr>
        <p:txBody>
          <a:bodyPr vert="horz" wrap="square" lIns="0" tIns="12700" rIns="0" bIns="0" rtlCol="0">
            <a:spAutoFit/>
          </a:bodyPr>
          <a:lstStyle/>
          <a:p>
            <a:pPr algn="just">
              <a:buFont typeface="Wingdings" pitchFamily="2" charset="2"/>
              <a:buChar char="Ø"/>
            </a:pPr>
            <a:r>
              <a:rPr lang="en-US" sz="2400" b="1" dirty="0" smtClean="0">
                <a:latin typeface="Arial" pitchFamily="34" charset="0"/>
                <a:cs typeface="Arial" pitchFamily="34" charset="0"/>
              </a:rPr>
              <a:t>Composition and texture </a:t>
            </a:r>
            <a:r>
              <a:rPr lang="en-US" sz="2400" dirty="0" smtClean="0">
                <a:latin typeface="Arial" pitchFamily="34" charset="0"/>
                <a:cs typeface="Arial" pitchFamily="34" charset="0"/>
              </a:rPr>
              <a:t>are generally the most meaningful; from them we can make inferences about bearing capacity, internal drainage, </a:t>
            </a:r>
            <a:r>
              <a:rPr lang="en-US" sz="2400" dirty="0" err="1" smtClean="0">
                <a:latin typeface="Arial" pitchFamily="34" charset="0"/>
                <a:cs typeface="Arial" pitchFamily="34" charset="0"/>
              </a:rPr>
              <a:t>erodibility</a:t>
            </a:r>
            <a:r>
              <a:rPr lang="en-US" sz="2400" dirty="0" smtClean="0">
                <a:latin typeface="Arial" pitchFamily="34" charset="0"/>
                <a:cs typeface="Arial" pitchFamily="34" charset="0"/>
              </a:rPr>
              <a:t>, and slope stability.</a:t>
            </a:r>
          </a:p>
          <a:p>
            <a:pPr algn="just">
              <a:buFont typeface="Wingdings" pitchFamily="2" charset="2"/>
              <a:buChar char="Ø"/>
            </a:pPr>
            <a:r>
              <a:rPr lang="en-US" sz="2400" b="1" dirty="0" smtClean="0">
                <a:latin typeface="Arial" pitchFamily="34" charset="0"/>
                <a:cs typeface="Arial" pitchFamily="34" charset="0"/>
              </a:rPr>
              <a:t>Composition</a:t>
            </a:r>
            <a:r>
              <a:rPr lang="en-US" sz="2400" dirty="0" smtClean="0">
                <a:latin typeface="Arial" pitchFamily="34" charset="0"/>
                <a:cs typeface="Arial" pitchFamily="34" charset="0"/>
              </a:rPr>
              <a:t> refers to the material that makes up soil including mineral particles, organic matter, water, and air.</a:t>
            </a:r>
          </a:p>
          <a:p>
            <a:pPr algn="just">
              <a:buFont typeface="Wingdings" pitchFamily="2" charset="2"/>
              <a:buChar char="Ø"/>
            </a:pPr>
            <a:r>
              <a:rPr lang="en-US" sz="2400" b="1" dirty="0" smtClean="0">
                <a:latin typeface="Arial" pitchFamily="34" charset="0"/>
                <a:cs typeface="Arial" pitchFamily="34" charset="0"/>
              </a:rPr>
              <a:t>Mineral Particles </a:t>
            </a:r>
            <a:r>
              <a:rPr lang="en-US" sz="2400" dirty="0" smtClean="0">
                <a:latin typeface="Arial" pitchFamily="34" charset="0"/>
                <a:cs typeface="Arial" pitchFamily="34" charset="0"/>
              </a:rPr>
              <a:t>comprise 50% to 80% of the volume of the soil and form the all important skeletal structure of the soil.</a:t>
            </a:r>
          </a:p>
          <a:p>
            <a:pPr algn="just">
              <a:buFont typeface="Wingdings" pitchFamily="2" charset="2"/>
              <a:buChar char="Ø"/>
            </a:pPr>
            <a:r>
              <a:rPr lang="en-US" sz="2400" b="1" dirty="0" smtClean="0">
                <a:latin typeface="Arial" pitchFamily="34" charset="0"/>
                <a:cs typeface="Arial" pitchFamily="34" charset="0"/>
              </a:rPr>
              <a:t>Bearing capacity </a:t>
            </a:r>
            <a:r>
              <a:rPr lang="en-US" sz="2400" dirty="0" smtClean="0">
                <a:latin typeface="Arial" pitchFamily="34" charset="0"/>
                <a:cs typeface="Arial" pitchFamily="34" charset="0"/>
              </a:rPr>
              <a:t>is a soil’s resistance to penetration</a:t>
            </a:r>
            <a:br>
              <a:rPr lang="en-US" sz="2400" dirty="0" smtClean="0">
                <a:latin typeface="Arial" pitchFamily="34" charset="0"/>
                <a:cs typeface="Arial" pitchFamily="34" charset="0"/>
              </a:rPr>
            </a:br>
            <a:r>
              <a:rPr lang="en-US" sz="2400" dirty="0" smtClean="0">
                <a:latin typeface="Arial" pitchFamily="34" charset="0"/>
                <a:cs typeface="Arial" pitchFamily="34" charset="0"/>
              </a:rPr>
              <a:t>from a weighted object such as a building foundation.</a:t>
            </a:r>
          </a:p>
          <a:p>
            <a:pPr marL="22860">
              <a:lnSpc>
                <a:spcPct val="100000"/>
              </a:lnSpc>
              <a:spcBef>
                <a:spcPts val="100"/>
              </a:spcBef>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SOIL COMPOSITION &amp; TEXTURE</a:t>
            </a:r>
            <a:endParaRPr lang="en-US" sz="3200" dirty="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1"/>
            <a:ext cx="7769859" cy="8520281"/>
          </a:xfrm>
          <a:prstGeom prst="rect">
            <a:avLst/>
          </a:prstGeom>
        </p:spPr>
        <p:txBody>
          <a:bodyPr vert="horz" wrap="square" lIns="0" tIns="12700" rIns="0" bIns="0" rtlCol="0">
            <a:spAutoFit/>
          </a:bodyPr>
          <a:lstStyle/>
          <a:p>
            <a:pPr algn="just">
              <a:buFont typeface="Wingdings" pitchFamily="2" charset="2"/>
              <a:buChar char="Ø"/>
            </a:pPr>
            <a:r>
              <a:rPr lang="en-US" sz="2400" b="1" dirty="0" smtClean="0">
                <a:latin typeface="Arial" pitchFamily="34" charset="0"/>
                <a:cs typeface="Arial" pitchFamily="34" charset="0"/>
              </a:rPr>
              <a:t>Organic Matter </a:t>
            </a:r>
            <a:r>
              <a:rPr lang="en-US" sz="2400" dirty="0" smtClean="0">
                <a:latin typeface="Arial" pitchFamily="34" charset="0"/>
                <a:cs typeface="Arial" pitchFamily="34" charset="0"/>
              </a:rPr>
              <a:t>varies radically in soils and usually imposes a limitation to any building structure. Organic matter is important only for soil fertility, moisture absorption and retention and for landscaping.</a:t>
            </a:r>
          </a:p>
          <a:p>
            <a:pPr algn="just">
              <a:buFont typeface="Wingdings" pitchFamily="2" charset="2"/>
              <a:buChar char="Ø"/>
            </a:pPr>
            <a:r>
              <a:rPr lang="en-US" sz="2400" b="1" dirty="0" smtClean="0">
                <a:latin typeface="Arial" pitchFamily="34" charset="0"/>
                <a:cs typeface="Arial" pitchFamily="34" charset="0"/>
              </a:rPr>
              <a:t>Water</a:t>
            </a:r>
            <a:r>
              <a:rPr lang="en-US" sz="2400" dirty="0" smtClean="0">
                <a:latin typeface="Arial" pitchFamily="34" charset="0"/>
                <a:cs typeface="Arial" pitchFamily="34" charset="0"/>
              </a:rPr>
              <a:t> content varies with particle sizes, local drainage, topography and climate. Most water occupies the spaces between particles; only in organic soils do the particles themselves actually absorb measurable amounts of water.</a:t>
            </a:r>
          </a:p>
          <a:p>
            <a:pPr algn="just">
              <a:buFont typeface="Wingdings" pitchFamily="2" charset="2"/>
              <a:buChar char="Ø"/>
            </a:pPr>
            <a:r>
              <a:rPr lang="en-US" sz="2400" b="1" dirty="0" smtClean="0">
                <a:latin typeface="Arial" pitchFamily="34" charset="0"/>
                <a:cs typeface="Arial" pitchFamily="34" charset="0"/>
              </a:rPr>
              <a:t>Air</a:t>
            </a:r>
            <a:r>
              <a:rPr lang="en-US" sz="2400" dirty="0" smtClean="0">
                <a:latin typeface="Arial" pitchFamily="34" charset="0"/>
                <a:cs typeface="Arial" pitchFamily="34" charset="0"/>
              </a:rPr>
              <a:t> is what occupies remaining space that is not occupied by water. In layers where groundwater is formed by gravity water in the subsoil and underlying rock, there is absence of air.</a:t>
            </a:r>
          </a:p>
          <a:p>
            <a:pPr algn="just">
              <a:buNone/>
            </a:pPr>
            <a:r>
              <a:rPr lang="en-US" sz="2400" dirty="0" smtClean="0">
                <a:latin typeface="Arial" pitchFamily="34" charset="0"/>
                <a:cs typeface="Arial" pitchFamily="34" charset="0"/>
              </a:rPr>
              <a:t/>
            </a:r>
            <a:br>
              <a:rPr lang="en-US" sz="2400" dirty="0" smtClean="0">
                <a:latin typeface="Arial" pitchFamily="34" charset="0"/>
                <a:cs typeface="Arial" pitchFamily="34" charset="0"/>
              </a:rPr>
            </a:br>
            <a:r>
              <a:rPr lang="en-US" sz="2400" dirty="0" smtClean="0">
                <a:latin typeface="Arial" pitchFamily="34" charset="0"/>
                <a:cs typeface="Arial" pitchFamily="34" charset="0"/>
              </a:rPr>
              <a:t/>
            </a:r>
            <a:br>
              <a:rPr lang="en-US" sz="2400" dirty="0" smtClean="0">
                <a:latin typeface="Arial" pitchFamily="34" charset="0"/>
                <a:cs typeface="Arial" pitchFamily="34" charset="0"/>
              </a:rPr>
            </a:br>
            <a:endParaRPr lang="en-US" sz="2400" dirty="0" smtClean="0">
              <a:latin typeface="Arial" pitchFamily="34" charset="0"/>
              <a:cs typeface="Arial" pitchFamily="34" charset="0"/>
            </a:endParaRPr>
          </a:p>
          <a:p>
            <a:pPr algn="just"/>
            <a:r>
              <a:rPr lang="en-US" sz="2400" dirty="0" smtClean="0">
                <a:latin typeface="Arial" pitchFamily="34" charset="0"/>
                <a:cs typeface="Arial" pitchFamily="34" charset="0"/>
              </a:rPr>
              <a:t/>
            </a:r>
            <a:br>
              <a:rPr lang="en-US" sz="2400" dirty="0" smtClean="0">
                <a:latin typeface="Arial" pitchFamily="34" charset="0"/>
                <a:cs typeface="Arial" pitchFamily="34" charset="0"/>
              </a:rPr>
            </a:br>
            <a:r>
              <a:rPr lang="en-US" sz="2400" dirty="0" smtClean="0">
                <a:latin typeface="Arial" pitchFamily="34" charset="0"/>
                <a:cs typeface="Arial" pitchFamily="34" charset="0"/>
              </a:rPr>
              <a:t> </a:t>
            </a:r>
            <a:br>
              <a:rPr lang="en-US" sz="2400" dirty="0" smtClean="0">
                <a:latin typeface="Arial" pitchFamily="34" charset="0"/>
                <a:cs typeface="Arial" pitchFamily="34" charset="0"/>
              </a:rPr>
            </a:br>
            <a:r>
              <a:rPr lang="en-US" sz="2400" dirty="0" smtClean="0">
                <a:latin typeface="Arial" pitchFamily="34" charset="0"/>
                <a:cs typeface="Arial" pitchFamily="34" charset="0"/>
              </a:rPr>
              <a:t/>
            </a:r>
            <a:br>
              <a:rPr lang="en-US" sz="2400" dirty="0" smtClean="0">
                <a:latin typeface="Arial" pitchFamily="34" charset="0"/>
                <a:cs typeface="Arial" pitchFamily="34" charset="0"/>
              </a:rPr>
            </a:br>
            <a:r>
              <a:rPr lang="en-US" sz="2400" dirty="0" smtClean="0">
                <a:latin typeface="Arial" pitchFamily="34" charset="0"/>
                <a:cs typeface="Arial" pitchFamily="34" charset="0"/>
              </a:rPr>
              <a:t> </a:t>
            </a:r>
            <a:br>
              <a:rPr lang="en-US" sz="2400" dirty="0" smtClean="0">
                <a:latin typeface="Arial" pitchFamily="34" charset="0"/>
                <a:cs typeface="Arial" pitchFamily="34" charset="0"/>
              </a:rPr>
            </a:br>
            <a:r>
              <a:rPr lang="en-US" sz="2400" dirty="0" smtClean="0">
                <a:latin typeface="Arial" pitchFamily="34" charset="0"/>
                <a:cs typeface="Arial" pitchFamily="34" charset="0"/>
              </a:rPr>
              <a:t/>
            </a:r>
            <a:br>
              <a:rPr lang="en-US" sz="2400" dirty="0" smtClean="0">
                <a:latin typeface="Arial" pitchFamily="34" charset="0"/>
                <a:cs typeface="Arial" pitchFamily="34" charset="0"/>
              </a:rPr>
            </a:br>
            <a:endParaRPr lang="en-US" sz="2400" dirty="0" smtClean="0">
              <a:latin typeface="Arial" pitchFamily="34" charset="0"/>
              <a:cs typeface="Arial" pitchFamily="34" charset="0"/>
            </a:endParaRPr>
          </a:p>
          <a:p>
            <a:pPr marL="22860">
              <a:lnSpc>
                <a:spcPct val="100000"/>
              </a:lnSpc>
              <a:spcBef>
                <a:spcPts val="100"/>
              </a:spcBef>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SOIL COMPOSITION &amp; TEXTURE</a:t>
            </a:r>
            <a:endParaRPr lang="en-US" sz="3200"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7769859" cy="2241639"/>
          </a:xfrm>
          <a:prstGeom prst="rect">
            <a:avLst/>
          </a:prstGeom>
        </p:spPr>
        <p:txBody>
          <a:bodyPr vert="horz" wrap="square" lIns="0" tIns="12700" rIns="0" bIns="0" rtlCol="0">
            <a:spAutoFit/>
          </a:bodyPr>
          <a:lstStyle/>
          <a:p>
            <a:pPr algn="just">
              <a:buFont typeface="Wingdings" pitchFamily="2" charset="2"/>
              <a:buChar char="Ø"/>
            </a:pPr>
            <a:r>
              <a:rPr lang="en-US" sz="2400" b="1" dirty="0" smtClean="0"/>
              <a:t>Texture </a:t>
            </a:r>
            <a:r>
              <a:rPr lang="en-US" sz="2400" dirty="0" smtClean="0"/>
              <a:t>is the term used to describe the composite sizes of particles in a soil sample.</a:t>
            </a:r>
          </a:p>
          <a:p>
            <a:pPr algn="just">
              <a:buFont typeface="Wingdings" pitchFamily="2" charset="2"/>
              <a:buChar char="Ø"/>
            </a:pPr>
            <a:r>
              <a:rPr lang="en-US" sz="2400" dirty="0" smtClean="0"/>
              <a:t>There are 12 basic terms for texture, at the center of which is Class </a:t>
            </a:r>
            <a:r>
              <a:rPr lang="en-US" sz="2400" dirty="0" err="1" smtClean="0"/>
              <a:t>loam,which</a:t>
            </a:r>
            <a:r>
              <a:rPr lang="en-US" sz="2400" dirty="0" smtClean="0"/>
              <a:t> is an intermediate mixture of 40% sand, 40% silt and 20% clay.</a:t>
            </a:r>
          </a:p>
          <a:p>
            <a:pPr marL="22860">
              <a:lnSpc>
                <a:spcPct val="100000"/>
              </a:lnSpc>
              <a:spcBef>
                <a:spcPts val="100"/>
              </a:spcBef>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SOIL COMPOSITION &amp; TEXTURE</a:t>
            </a:r>
            <a:endParaRPr lang="en-US" sz="3200" dirty="0"/>
          </a:p>
        </p:txBody>
      </p:sp>
      <p:pic>
        <p:nvPicPr>
          <p:cNvPr id="613" name="Picture 2"/>
          <p:cNvPicPr>
            <a:picLocks noChangeAspect="1" noChangeArrowheads="1"/>
          </p:cNvPicPr>
          <p:nvPr/>
        </p:nvPicPr>
        <p:blipFill>
          <a:blip r:embed="rId8" cstate="print"/>
          <a:srcRect l="1803" r="1019" b="2724"/>
          <a:stretch>
            <a:fillRect/>
          </a:stretch>
        </p:blipFill>
        <p:spPr bwMode="auto">
          <a:xfrm>
            <a:off x="2362200" y="3124200"/>
            <a:ext cx="5136156" cy="37338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990600"/>
            <a:ext cx="8275320" cy="6445354"/>
          </a:xfrm>
          <a:prstGeom prst="rect">
            <a:avLst/>
          </a:prstGeom>
        </p:spPr>
        <p:txBody>
          <a:bodyPr vert="horz" wrap="square" lIns="0" tIns="12700" rIns="0" bIns="0" rtlCol="0">
            <a:spAutoFit/>
          </a:bodyPr>
          <a:lstStyle/>
          <a:p>
            <a:pPr algn="just">
              <a:buFont typeface="Wingdings" pitchFamily="2" charset="2"/>
              <a:buChar char="Ø"/>
            </a:pPr>
            <a:r>
              <a:rPr lang="en-US" sz="2300" dirty="0" smtClean="0"/>
              <a:t>Expansive soils usually pose a threat of hazardous soil conditions.</a:t>
            </a:r>
          </a:p>
          <a:p>
            <a:pPr algn="just">
              <a:buFont typeface="Wingdings" pitchFamily="2" charset="2"/>
              <a:buChar char="Ø"/>
            </a:pPr>
            <a:r>
              <a:rPr lang="en-US" sz="2300" dirty="0" smtClean="0"/>
              <a:t>Impact of expansive soils may be:</a:t>
            </a:r>
          </a:p>
          <a:p>
            <a:pPr lvl="1" algn="just">
              <a:buFont typeface="Wingdings" pitchFamily="2" charset="2"/>
              <a:buChar char="ü"/>
            </a:pPr>
            <a:r>
              <a:rPr lang="en-US" sz="2300" dirty="0" smtClean="0"/>
              <a:t>Extensive cracking of sidewalks, </a:t>
            </a:r>
          </a:p>
          <a:p>
            <a:pPr lvl="1" algn="just">
              <a:buFont typeface="Wingdings" pitchFamily="2" charset="2"/>
              <a:buChar char="ü"/>
            </a:pPr>
            <a:r>
              <a:rPr lang="en-US" sz="2300" dirty="0" smtClean="0"/>
              <a:t>Foundation failures,</a:t>
            </a:r>
          </a:p>
          <a:p>
            <a:pPr lvl="1" algn="just">
              <a:buFont typeface="Wingdings" pitchFamily="2" charset="2"/>
              <a:buChar char="ü"/>
            </a:pPr>
            <a:r>
              <a:rPr lang="en-US" sz="2300" dirty="0" smtClean="0"/>
              <a:t>Retaining wall failure, and so on.</a:t>
            </a:r>
          </a:p>
          <a:p>
            <a:pPr algn="just">
              <a:buFont typeface="Wingdings" pitchFamily="2" charset="2"/>
              <a:buChar char="Ø"/>
            </a:pPr>
            <a:r>
              <a:rPr lang="en-US" sz="2300" dirty="0" smtClean="0"/>
              <a:t>The description of expansive soils recognition in the  field is given below:</a:t>
            </a:r>
          </a:p>
          <a:p>
            <a:pPr algn="just"/>
            <a:r>
              <a:rPr lang="en-US" sz="2400" b="1" dirty="0" smtClean="0"/>
              <a:t>Under Dry Conditions</a:t>
            </a:r>
          </a:p>
          <a:p>
            <a:pPr algn="just">
              <a:buFont typeface="Wingdings" pitchFamily="2" charset="2"/>
              <a:buChar char="ü"/>
            </a:pPr>
            <a:r>
              <a:rPr lang="en-US" sz="2300" dirty="0" smtClean="0"/>
              <a:t>Soil is hard and almost rocklike; difficult to impossible to crush by hand.</a:t>
            </a:r>
          </a:p>
          <a:p>
            <a:pPr algn="just">
              <a:buFont typeface="Wingdings" pitchFamily="2" charset="2"/>
              <a:buChar char="ü"/>
            </a:pPr>
            <a:r>
              <a:rPr lang="en-US" sz="2300" dirty="0" smtClean="0"/>
              <a:t>Glazed, almost shiny surface where previously cut by shovel or scraper.</a:t>
            </a:r>
          </a:p>
          <a:p>
            <a:pPr algn="just">
              <a:buFont typeface="Wingdings" pitchFamily="2" charset="2"/>
              <a:buChar char="ü"/>
            </a:pPr>
            <a:r>
              <a:rPr lang="en-US" sz="2300" dirty="0" smtClean="0"/>
              <a:t>Very difficult to penetrate with pick or shovel.</a:t>
            </a:r>
          </a:p>
          <a:p>
            <a:pPr algn="just">
              <a:buFont typeface="Wingdings" pitchFamily="2" charset="2"/>
              <a:buChar char="ü"/>
            </a:pPr>
            <a:r>
              <a:rPr lang="en-US" sz="2300" dirty="0" smtClean="0"/>
              <a:t>Surface irregularities such as tire tracks cannot be obliterated by foot pressure.</a:t>
            </a:r>
          </a:p>
          <a:p>
            <a:pPr algn="just"/>
            <a:endParaRPr lang="en-US" sz="2400" dirty="0" smtClean="0"/>
          </a:p>
          <a:p>
            <a:pPr algn="just">
              <a:buFont typeface="Wingdings" pitchFamily="2" charset="2"/>
              <a:buChar char="Ø"/>
            </a:pPr>
            <a:endParaRPr lang="en-US" sz="2400" dirty="0" smtClean="0"/>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HAZARDOUS SOIL CONDITIONS</a:t>
            </a:r>
            <a:endParaRPr lang="en-US" sz="3200"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990600"/>
            <a:ext cx="8275320" cy="5706690"/>
          </a:xfrm>
          <a:prstGeom prst="rect">
            <a:avLst/>
          </a:prstGeom>
        </p:spPr>
        <p:txBody>
          <a:bodyPr vert="horz" wrap="square" lIns="0" tIns="12700" rIns="0" bIns="0" rtlCol="0">
            <a:spAutoFit/>
          </a:bodyPr>
          <a:lstStyle/>
          <a:p>
            <a:pPr algn="just">
              <a:buFont typeface="Wingdings" pitchFamily="2" charset="2"/>
              <a:buChar char="ü"/>
            </a:pPr>
            <a:r>
              <a:rPr lang="en-US" sz="2300" dirty="0" smtClean="0"/>
              <a:t>Ground surface displays cracks occurring in a more or less regular pattern. Crack width and spacing are indicative of relative expansion potential in horizontal plane.</a:t>
            </a:r>
          </a:p>
          <a:p>
            <a:pPr algn="just"/>
            <a:r>
              <a:rPr lang="en-US" sz="2400" b="1" dirty="0" smtClean="0"/>
              <a:t>Under Wet Conditions</a:t>
            </a:r>
          </a:p>
          <a:p>
            <a:pPr algn="just">
              <a:buFont typeface="Wingdings" pitchFamily="2" charset="2"/>
              <a:buChar char="ü"/>
            </a:pPr>
            <a:r>
              <a:rPr lang="en-US" sz="2300" dirty="0" smtClean="0"/>
              <a:t>Soil very sticky. Exposed soil will accumulate on shoe soles to a thickness of 2-4 inches  when walked upon for a short distance.</a:t>
            </a:r>
          </a:p>
          <a:p>
            <a:pPr algn="just">
              <a:buFont typeface="Wingdings" pitchFamily="2" charset="2"/>
              <a:buChar char="ü"/>
            </a:pPr>
            <a:r>
              <a:rPr lang="en-US" sz="2300" dirty="0" smtClean="0"/>
              <a:t>Soil can be molded into a ball by hand. Hand molding will leave a nearly invisible powdery residue on hands after they dry.</a:t>
            </a:r>
          </a:p>
          <a:p>
            <a:pPr algn="just">
              <a:buFont typeface="Wingdings" pitchFamily="2" charset="2"/>
              <a:buChar char="ü"/>
            </a:pPr>
            <a:r>
              <a:rPr lang="en-US" sz="2300" dirty="0" smtClean="0"/>
              <a:t>A shovel will penetrate soil quite easily, and the cut surfaces will be smooth and tend to be shiny.</a:t>
            </a:r>
          </a:p>
          <a:p>
            <a:pPr algn="just">
              <a:buFont typeface="Wingdings" pitchFamily="2" charset="2"/>
              <a:buChar char="ü"/>
            </a:pPr>
            <a:r>
              <a:rPr lang="en-US" sz="2300" dirty="0" smtClean="0"/>
              <a:t>Freshly machine scraped or cut areas will tend to be smooth and shiny.</a:t>
            </a:r>
          </a:p>
          <a:p>
            <a:pPr algn="just">
              <a:buFont typeface="Wingdings" pitchFamily="2" charset="2"/>
              <a:buChar char="ü"/>
            </a:pPr>
            <a:r>
              <a:rPr lang="en-US" sz="2300" dirty="0" smtClean="0"/>
              <a:t>Heavy construction equipment such as bulldozers and compacting rollers will develop a thick soil coating, which may impair their function.</a:t>
            </a:r>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HAZARDOUS SOIL CONDITIONS</a:t>
            </a:r>
            <a:endParaRPr lang="en-US" sz="3200" dirty="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122920" cy="4075475"/>
          </a:xfrm>
          <a:prstGeom prst="rect">
            <a:avLst/>
          </a:prstGeom>
        </p:spPr>
        <p:txBody>
          <a:bodyPr vert="horz" wrap="square" lIns="0" tIns="12700" rIns="0" bIns="0" rtlCol="0">
            <a:spAutoFit/>
          </a:bodyPr>
          <a:lstStyle/>
          <a:p>
            <a:pPr algn="just">
              <a:buFont typeface="Wingdings" pitchFamily="2" charset="2"/>
              <a:buChar char="Ø"/>
            </a:pPr>
            <a:r>
              <a:rPr lang="en-US" sz="2400" dirty="0" smtClean="0"/>
              <a:t>Hydrology – the natural science that studies the Waters of the  Earth, their occurrence, circulation and distribution, their chemical  and physical properties, and their reaction to the living environment  including their relation to all living things.</a:t>
            </a:r>
          </a:p>
          <a:p>
            <a:pPr algn="just">
              <a:buFont typeface="Wingdings" pitchFamily="2" charset="2"/>
              <a:buChar char="Ø"/>
            </a:pPr>
            <a:r>
              <a:rPr lang="en-US" sz="2400" dirty="0" smtClean="0"/>
              <a:t>Hydrologic cycle – or  the planet’s water cycle,  described by the  movement of water from  the oceans to the  atmosphere to the  continents and back to  the sea .</a:t>
            </a:r>
          </a:p>
          <a:p>
            <a:pPr algn="just">
              <a:buFont typeface="Wingdings" pitchFamily="2" charset="2"/>
              <a:buChar char="Ø"/>
            </a:pPr>
            <a:r>
              <a:rPr lang="en-US" sz="2400" dirty="0" smtClean="0"/>
              <a:t>Hydrological features are of primary importance for developing the site drainage patterns.</a:t>
            </a:r>
          </a:p>
          <a:p>
            <a:pPr algn="just">
              <a:buFont typeface="Wingdings" pitchFamily="2" charset="2"/>
              <a:buChar char="Ø"/>
            </a:pPr>
            <a:endParaRPr lang="en-US" sz="2400" dirty="0" smtClean="0"/>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2. HYDROLOGY</a:t>
            </a:r>
            <a:endParaRPr lang="en-US" sz="3200"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122920" cy="1859483"/>
          </a:xfrm>
          <a:prstGeom prst="rect">
            <a:avLst/>
          </a:prstGeom>
        </p:spPr>
        <p:txBody>
          <a:bodyPr vert="horz" wrap="square" lIns="0" tIns="12700" rIns="0" bIns="0" rtlCol="0">
            <a:spAutoFit/>
          </a:bodyPr>
          <a:lstStyle/>
          <a:p>
            <a:pPr algn="just">
              <a:buFont typeface="Wingdings" pitchFamily="2" charset="2"/>
              <a:buChar char="Ø"/>
            </a:pPr>
            <a:r>
              <a:rPr lang="en-US" sz="2400" dirty="0" smtClean="0"/>
              <a:t>Both the surface and the sub-surface drainage patterns on a site may greatly influence land use.</a:t>
            </a:r>
          </a:p>
          <a:p>
            <a:pPr algn="just">
              <a:buFont typeface="Wingdings" pitchFamily="2" charset="2"/>
              <a:buChar char="Ø"/>
            </a:pPr>
            <a:r>
              <a:rPr lang="en-US" sz="2400" dirty="0" smtClean="0"/>
              <a:t>All water bodies including rivers, drainage channels, marshes, wetlands, floodplains and aquifers ,must be inventoried and analyzed for their opportunities or constraints.</a:t>
            </a:r>
          </a:p>
        </p:txBody>
      </p:sp>
      <p:sp>
        <p:nvSpPr>
          <p:cNvPr id="615" name="Title 614"/>
          <p:cNvSpPr>
            <a:spLocks noGrp="1"/>
          </p:cNvSpPr>
          <p:nvPr>
            <p:ph type="title"/>
          </p:nvPr>
        </p:nvSpPr>
        <p:spPr>
          <a:xfrm>
            <a:off x="533400" y="228600"/>
            <a:ext cx="8610600" cy="492443"/>
          </a:xfrm>
        </p:spPr>
        <p:txBody>
          <a:bodyPr/>
          <a:lstStyle/>
          <a:p>
            <a:r>
              <a:rPr lang="en-US" sz="3200" dirty="0" smtClean="0"/>
              <a:t>SITE DRAINAGE PATTERNS</a:t>
            </a:r>
            <a:endParaRPr lang="en-US" sz="3200" dirty="0"/>
          </a:p>
        </p:txBody>
      </p:sp>
      <p:sp>
        <p:nvSpPr>
          <p:cNvPr id="613" name="object 613"/>
          <p:cNvSpPr/>
          <p:nvPr/>
        </p:nvSpPr>
        <p:spPr>
          <a:xfrm>
            <a:off x="1447800" y="3124200"/>
            <a:ext cx="6729730" cy="3538220"/>
          </a:xfrm>
          <a:prstGeom prst="rect">
            <a:avLst/>
          </a:prstGeom>
          <a:blipFill>
            <a:blip r:embed="rId8" cstate="print"/>
            <a:stretch>
              <a:fillRect/>
            </a:stretch>
          </a:blipFill>
        </p:spPr>
        <p:txBody>
          <a:bodyPr wrap="square" lIns="0" tIns="0" rIns="0" bIns="0" rtlCol="0"/>
          <a:lstStyle/>
          <a:p>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122920" cy="5183470"/>
          </a:xfrm>
          <a:prstGeom prst="rect">
            <a:avLst/>
          </a:prstGeom>
        </p:spPr>
        <p:txBody>
          <a:bodyPr vert="horz" wrap="square" lIns="0" tIns="12700" rIns="0" bIns="0" rtlCol="0">
            <a:spAutoFit/>
          </a:bodyPr>
          <a:lstStyle/>
          <a:p>
            <a:pPr algn="just">
              <a:buFont typeface="Wingdings" pitchFamily="2" charset="2"/>
              <a:buChar char="Ø"/>
            </a:pPr>
            <a:r>
              <a:rPr lang="en-US" sz="2400" dirty="0" smtClean="0"/>
              <a:t>Marshes may be a scarce or unique feature requiring protection because of associated wildlife habitat of much value.</a:t>
            </a:r>
          </a:p>
          <a:p>
            <a:pPr algn="just">
              <a:buFont typeface="Wingdings" pitchFamily="2" charset="2"/>
              <a:buChar char="Ø"/>
            </a:pPr>
            <a:r>
              <a:rPr lang="en-US" sz="2400" dirty="0" smtClean="0"/>
              <a:t>Floodplains must also be studied carefully for 100 years storms and some recreational uses may be located in floodplains.</a:t>
            </a:r>
          </a:p>
          <a:p>
            <a:pPr algn="just">
              <a:buFont typeface="Wingdings" pitchFamily="2" charset="2"/>
              <a:buChar char="Ø"/>
            </a:pPr>
            <a:r>
              <a:rPr lang="en-US" sz="2400" dirty="0" smtClean="0"/>
              <a:t>Aquifers are water-bearing strata of rock, gravel, or sand in which groundwater is stored. Being very valuable resource of potable water, they should be protected from septic systems and sewer lines etc. They can  both store and transmit groundwater in significant quantities</a:t>
            </a:r>
          </a:p>
          <a:p>
            <a:pPr algn="just">
              <a:buFont typeface="Wingdings" pitchFamily="2" charset="2"/>
              <a:buChar char="Ø"/>
            </a:pPr>
            <a:r>
              <a:rPr lang="en-US" sz="2400" dirty="0" smtClean="0"/>
              <a:t>Watershed is a geographic area of land  bounded by topographic  features and height of  land that captures  precipitation, filters and  stores water and drains  waters to a shared  destination.</a:t>
            </a:r>
          </a:p>
          <a:p>
            <a:pPr algn="just"/>
            <a:endParaRPr lang="en-US" sz="2400" dirty="0" smtClean="0"/>
          </a:p>
        </p:txBody>
      </p:sp>
      <p:sp>
        <p:nvSpPr>
          <p:cNvPr id="615" name="Title 614"/>
          <p:cNvSpPr>
            <a:spLocks noGrp="1"/>
          </p:cNvSpPr>
          <p:nvPr>
            <p:ph type="title"/>
          </p:nvPr>
        </p:nvSpPr>
        <p:spPr>
          <a:xfrm>
            <a:off x="533400" y="228600"/>
            <a:ext cx="8610600" cy="492443"/>
          </a:xfrm>
        </p:spPr>
        <p:txBody>
          <a:bodyPr/>
          <a:lstStyle/>
          <a:p>
            <a:r>
              <a:rPr lang="en-US" sz="3200" dirty="0" smtClean="0"/>
              <a:t>MARSHES, FLOODPLAINS &amp; AQUIFERS</a:t>
            </a:r>
            <a:endParaRPr lang="en-US" sz="3200"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122920" cy="4075475"/>
          </a:xfrm>
          <a:prstGeom prst="rect">
            <a:avLst/>
          </a:prstGeom>
        </p:spPr>
        <p:txBody>
          <a:bodyPr vert="horz" wrap="square" lIns="0" tIns="12700" rIns="0" bIns="0" rtlCol="0">
            <a:spAutoFit/>
          </a:bodyPr>
          <a:lstStyle/>
          <a:p>
            <a:pPr algn="just">
              <a:buFont typeface="Wingdings" pitchFamily="2" charset="2"/>
              <a:buChar char="Ø"/>
            </a:pPr>
            <a:r>
              <a:rPr lang="en-US" sz="2400" b="1" dirty="0" smtClean="0"/>
              <a:t>Physiography</a:t>
            </a:r>
            <a:r>
              <a:rPr lang="en-US" sz="2400" dirty="0" smtClean="0"/>
              <a:t> is the branch of Geography that deals with the description of  landforms.</a:t>
            </a:r>
          </a:p>
          <a:p>
            <a:pPr algn="just">
              <a:buFont typeface="Wingdings" pitchFamily="2" charset="2"/>
              <a:buChar char="Ø"/>
            </a:pPr>
            <a:r>
              <a:rPr lang="en-US" sz="2400" b="1" dirty="0" smtClean="0"/>
              <a:t>Landforms</a:t>
            </a:r>
            <a:r>
              <a:rPr lang="en-US" sz="2400" dirty="0" smtClean="0"/>
              <a:t> are irregularities  on the earth’s surface which are derived from volcanic,  glacial, or erosional processes.</a:t>
            </a:r>
          </a:p>
          <a:p>
            <a:pPr algn="just">
              <a:buFont typeface="Wingdings" pitchFamily="2" charset="2"/>
              <a:buChar char="Ø"/>
            </a:pPr>
            <a:r>
              <a:rPr lang="en-US" sz="2400" dirty="0" smtClean="0"/>
              <a:t>Knowledge of their kinds and characteristics will influence the planning and design if the site is part, of or encompasses, such an irregularity.</a:t>
            </a:r>
          </a:p>
          <a:p>
            <a:pPr algn="just">
              <a:buFont typeface="Wingdings" pitchFamily="2" charset="2"/>
              <a:buChar char="Ø"/>
            </a:pPr>
            <a:r>
              <a:rPr lang="en-US" sz="2400" dirty="0" smtClean="0"/>
              <a:t>The branch of Physiography which deals with the origin and nature of Landforms is known as </a:t>
            </a:r>
            <a:r>
              <a:rPr lang="en-US" sz="2400" b="1" dirty="0" smtClean="0"/>
              <a:t>Geomorphology.</a:t>
            </a:r>
          </a:p>
          <a:p>
            <a:pPr algn="just">
              <a:buFont typeface="Wingdings" pitchFamily="2" charset="2"/>
              <a:buChar char="Ø"/>
            </a:pPr>
            <a:endParaRPr lang="en-US" sz="2400" dirty="0" smtClean="0"/>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3.PHYSIOGRAPHY</a:t>
            </a:r>
            <a:endParaRPr lang="en-US" sz="3200"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7769859" cy="3780522"/>
          </a:xfrm>
          <a:prstGeom prst="rect">
            <a:avLst/>
          </a:prstGeom>
        </p:spPr>
        <p:txBody>
          <a:bodyPr vert="horz" wrap="square" lIns="0" tIns="12700" rIns="0" bIns="0" rtlCol="0">
            <a:spAutoFit/>
          </a:bodyPr>
          <a:lstStyle/>
          <a:p>
            <a:pPr algn="just">
              <a:buFont typeface="Wingdings" pitchFamily="2" charset="2"/>
              <a:buChar char="Ø"/>
            </a:pPr>
            <a:r>
              <a:rPr lang="en-US" sz="2400" dirty="0" smtClean="0">
                <a:latin typeface="Arial" pitchFamily="34" charset="0"/>
                <a:cs typeface="Arial" pitchFamily="34" charset="0"/>
              </a:rPr>
              <a:t>The analysis of the site and its environs includes various factors and features that affect it.</a:t>
            </a:r>
          </a:p>
          <a:p>
            <a:pPr algn="just">
              <a:buFont typeface="Wingdings" pitchFamily="2" charset="2"/>
              <a:buChar char="Ø"/>
            </a:pPr>
            <a:r>
              <a:rPr lang="en-US" sz="2400" dirty="0" smtClean="0">
                <a:latin typeface="Arial" pitchFamily="34" charset="0"/>
                <a:cs typeface="Arial" pitchFamily="34" charset="0"/>
              </a:rPr>
              <a:t>These factors influence final site selection and provide clues in establishing guidelines for later development.</a:t>
            </a:r>
          </a:p>
          <a:p>
            <a:pPr algn="just">
              <a:buFont typeface="Wingdings" pitchFamily="2" charset="2"/>
              <a:buChar char="Ø"/>
            </a:pPr>
            <a:r>
              <a:rPr lang="en-US" sz="2400" dirty="0" smtClean="0">
                <a:latin typeface="Arial" pitchFamily="34" charset="0"/>
                <a:cs typeface="Arial" pitchFamily="34" charset="0"/>
              </a:rPr>
              <a:t>Broadly these factors are categorized as:</a:t>
            </a:r>
          </a:p>
          <a:p>
            <a:pPr algn="just">
              <a:buNone/>
            </a:pPr>
            <a:r>
              <a:rPr lang="en-US" sz="2400" dirty="0" smtClean="0">
                <a:latin typeface="Arial" pitchFamily="34" charset="0"/>
                <a:cs typeface="Arial" pitchFamily="34" charset="0"/>
              </a:rPr>
              <a:t>		</a:t>
            </a:r>
            <a:r>
              <a:rPr lang="en-US" sz="2800" b="1" dirty="0" smtClean="0">
                <a:latin typeface="Arial" pitchFamily="34" charset="0"/>
                <a:cs typeface="Arial" pitchFamily="34" charset="0"/>
              </a:rPr>
              <a:t>1. Natural Factors</a:t>
            </a:r>
            <a:endParaRPr lang="en-US" sz="2400" b="1" dirty="0" smtClean="0">
              <a:latin typeface="Arial" pitchFamily="34" charset="0"/>
              <a:cs typeface="Arial" pitchFamily="34" charset="0"/>
            </a:endParaRPr>
          </a:p>
          <a:p>
            <a:pPr algn="just">
              <a:buNone/>
            </a:pPr>
            <a:r>
              <a:rPr lang="en-US" sz="2400" dirty="0" smtClean="0">
                <a:latin typeface="Arial" pitchFamily="34" charset="0"/>
                <a:cs typeface="Arial" pitchFamily="34" charset="0"/>
              </a:rPr>
              <a:t>		2. Biological Factors</a:t>
            </a:r>
          </a:p>
          <a:p>
            <a:pPr algn="just">
              <a:buNone/>
            </a:pPr>
            <a:r>
              <a:rPr lang="en-US" sz="2400" dirty="0" smtClean="0">
                <a:latin typeface="Arial" pitchFamily="34" charset="0"/>
                <a:cs typeface="Arial" pitchFamily="34" charset="0"/>
              </a:rPr>
              <a:t>		3. Cultural/Aesthetic Factors</a:t>
            </a:r>
          </a:p>
          <a:p>
            <a:pPr algn="just"/>
            <a:endParaRPr lang="en-US" sz="2400" dirty="0" smtClean="0">
              <a:latin typeface="Arial" pitchFamily="34" charset="0"/>
              <a:cs typeface="Arial" pitchFamily="34" charset="0"/>
            </a:endParaRPr>
          </a:p>
          <a:p>
            <a:pPr marL="22860">
              <a:lnSpc>
                <a:spcPct val="100000"/>
              </a:lnSpc>
              <a:spcBef>
                <a:spcPts val="100"/>
              </a:spcBef>
            </a:pPr>
            <a:endParaRPr sz="2400" dirty="0">
              <a:latin typeface="Arial"/>
              <a:cs typeface="Arial"/>
            </a:endParaRPr>
          </a:p>
        </p:txBody>
      </p:sp>
      <p:sp>
        <p:nvSpPr>
          <p:cNvPr id="615" name="Title 614"/>
          <p:cNvSpPr>
            <a:spLocks noGrp="1"/>
          </p:cNvSpPr>
          <p:nvPr>
            <p:ph type="title"/>
          </p:nvPr>
        </p:nvSpPr>
        <p:spPr>
          <a:xfrm>
            <a:off x="457200" y="228600"/>
            <a:ext cx="8686800" cy="685800"/>
          </a:xfrm>
        </p:spPr>
        <p:txBody>
          <a:bodyPr/>
          <a:lstStyle/>
          <a:p>
            <a:r>
              <a:rPr lang="en-US" sz="3200" dirty="0" smtClean="0"/>
              <a:t>SITE ANALYSIS FACTORS</a:t>
            </a:r>
            <a:endParaRPr lang="en-US" sz="3200"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122920" cy="4075475"/>
          </a:xfrm>
          <a:prstGeom prst="rect">
            <a:avLst/>
          </a:prstGeom>
        </p:spPr>
        <p:txBody>
          <a:bodyPr vert="horz" wrap="square" lIns="0" tIns="12700" rIns="0" bIns="0" rtlCol="0">
            <a:spAutoFit/>
          </a:bodyPr>
          <a:lstStyle/>
          <a:p>
            <a:pPr algn="just">
              <a:buFont typeface="Wingdings" pitchFamily="2" charset="2"/>
              <a:buChar char="Ø"/>
            </a:pPr>
            <a:r>
              <a:rPr lang="en-US" sz="2400" b="1" dirty="0" smtClean="0"/>
              <a:t>Topography</a:t>
            </a:r>
            <a:r>
              <a:rPr lang="en-US" sz="2400" dirty="0" smtClean="0"/>
              <a:t> describe the shape and relief of land. It is a measurement of elevation and relief of the land.</a:t>
            </a:r>
          </a:p>
          <a:p>
            <a:pPr algn="just">
              <a:buFont typeface="Wingdings" pitchFamily="2" charset="2"/>
              <a:buChar char="Ø"/>
            </a:pPr>
            <a:r>
              <a:rPr lang="en-US" sz="2400" dirty="0" smtClean="0"/>
              <a:t>It is measured with contours that connect points representing the same elevation.</a:t>
            </a:r>
          </a:p>
          <a:p>
            <a:pPr algn="just">
              <a:buFont typeface="Wingdings" pitchFamily="2" charset="2"/>
              <a:buChar char="Ø"/>
            </a:pPr>
            <a:r>
              <a:rPr lang="en-US" sz="2400" dirty="0" smtClean="0"/>
              <a:t>The topography of a site may dictate the purposes for which the site may be practically used and eventually the layout of the proposed project.</a:t>
            </a:r>
          </a:p>
          <a:p>
            <a:pPr algn="just">
              <a:buFont typeface="Wingdings" pitchFamily="2" charset="2"/>
              <a:buChar char="Ø"/>
            </a:pPr>
            <a:r>
              <a:rPr lang="en-US" sz="2400" dirty="0" smtClean="0"/>
              <a:t>The location of buildings and roads, pedestrian circulations and the arrangement of other features are all commonly affected by topography.</a:t>
            </a:r>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TOPOGRAPHY</a:t>
            </a:r>
            <a:endParaRPr lang="en-US" sz="3200" dirty="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122920" cy="3336811"/>
          </a:xfrm>
          <a:prstGeom prst="rect">
            <a:avLst/>
          </a:prstGeom>
        </p:spPr>
        <p:txBody>
          <a:bodyPr vert="horz" wrap="square" lIns="0" tIns="12700" rIns="0" bIns="0" rtlCol="0">
            <a:spAutoFit/>
          </a:bodyPr>
          <a:lstStyle/>
          <a:p>
            <a:pPr algn="just">
              <a:buFont typeface="Wingdings" pitchFamily="2" charset="2"/>
              <a:buChar char="Ø"/>
            </a:pPr>
            <a:r>
              <a:rPr lang="en-US" sz="2400" dirty="0" smtClean="0"/>
              <a:t>Contour lines are imaginary lines in plan view that connect points of equal height above a datum or bench mark.</a:t>
            </a:r>
          </a:p>
          <a:p>
            <a:pPr algn="just">
              <a:buFont typeface="Wingdings" pitchFamily="2" charset="2"/>
              <a:buChar char="Ø"/>
            </a:pPr>
            <a:r>
              <a:rPr lang="en-US" sz="2400" dirty="0" smtClean="0"/>
              <a:t>Contour lines  spaced far apart indicate a flat surface.</a:t>
            </a:r>
          </a:p>
          <a:p>
            <a:pPr algn="just">
              <a:buFont typeface="Wingdings" pitchFamily="2" charset="2"/>
              <a:buChar char="Ø"/>
            </a:pPr>
            <a:r>
              <a:rPr lang="en-US" sz="2400" dirty="0" smtClean="0"/>
              <a:t>Contour lines  spaced evenly describe a constant slope.</a:t>
            </a:r>
          </a:p>
          <a:p>
            <a:pPr algn="just">
              <a:buFont typeface="Wingdings" pitchFamily="2" charset="2"/>
              <a:buChar char="Ø"/>
            </a:pPr>
            <a:r>
              <a:rPr lang="en-US" sz="2400" dirty="0" smtClean="0"/>
              <a:t>Contour lines  spaced closer together designate a steep rise/fall in elevation.</a:t>
            </a:r>
          </a:p>
          <a:p>
            <a:pPr algn="just">
              <a:buFont typeface="Wingdings" pitchFamily="2" charset="2"/>
              <a:buChar char="Ø"/>
            </a:pPr>
            <a:endParaRPr lang="en-US" sz="2400" dirty="0" smtClean="0"/>
          </a:p>
          <a:p>
            <a:pPr algn="just">
              <a:buFont typeface="Wingdings" pitchFamily="2" charset="2"/>
              <a:buChar char="Ø"/>
            </a:pPr>
            <a:endParaRPr lang="en-US" sz="2400" dirty="0" smtClean="0"/>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CONTOUR LINES</a:t>
            </a:r>
            <a:endParaRPr lang="en-US" sz="3200" dirty="0"/>
          </a:p>
        </p:txBody>
      </p:sp>
      <p:sp>
        <p:nvSpPr>
          <p:cNvPr id="613" name="object 613"/>
          <p:cNvSpPr/>
          <p:nvPr/>
        </p:nvSpPr>
        <p:spPr>
          <a:xfrm>
            <a:off x="2514600" y="3200400"/>
            <a:ext cx="4191000" cy="3352800"/>
          </a:xfrm>
          <a:prstGeom prst="rect">
            <a:avLst/>
          </a:prstGeom>
          <a:blipFill>
            <a:blip r:embed="rId8" cstate="print"/>
            <a:stretch>
              <a:fillRect/>
            </a:stretch>
          </a:blipFill>
        </p:spPr>
        <p:txBody>
          <a:bodyPr wrap="square" lIns="0" tIns="0" rIns="0" bIns="0" rtlCol="0"/>
          <a:lstStyle/>
          <a:p>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122920" cy="7030130"/>
          </a:xfrm>
          <a:prstGeom prst="rect">
            <a:avLst/>
          </a:prstGeom>
        </p:spPr>
        <p:txBody>
          <a:bodyPr vert="horz" wrap="square" lIns="0" tIns="12700" rIns="0" bIns="0" rtlCol="0">
            <a:spAutoFit/>
          </a:bodyPr>
          <a:lstStyle/>
          <a:p>
            <a:pPr algn="just">
              <a:buFont typeface="Wingdings" pitchFamily="2" charset="2"/>
              <a:buChar char="Ø"/>
            </a:pPr>
            <a:r>
              <a:rPr lang="en-US" sz="2400" dirty="0" smtClean="0"/>
              <a:t>Following topographic features are considered for site analysis:</a:t>
            </a:r>
          </a:p>
          <a:p>
            <a:pPr lvl="1" algn="just">
              <a:buFont typeface="Wingdings" pitchFamily="2" charset="2"/>
              <a:buChar char="ü"/>
            </a:pPr>
            <a:r>
              <a:rPr lang="en-US" sz="2400" dirty="0" smtClean="0"/>
              <a:t>Location of the structure on the site</a:t>
            </a:r>
          </a:p>
          <a:p>
            <a:pPr lvl="1" algn="just">
              <a:buFont typeface="Wingdings" pitchFamily="2" charset="2"/>
              <a:buChar char="ü"/>
            </a:pPr>
            <a:r>
              <a:rPr lang="en-US" sz="2400" dirty="0" smtClean="0"/>
              <a:t>Location and sizes of storm and sewerage systems</a:t>
            </a:r>
          </a:p>
          <a:p>
            <a:pPr lvl="1" algn="just">
              <a:buFont typeface="Wingdings" pitchFamily="2" charset="2"/>
              <a:buChar char="ü"/>
            </a:pPr>
            <a:r>
              <a:rPr lang="en-US" sz="2400" dirty="0" smtClean="0"/>
              <a:t>Outline of wooded areas</a:t>
            </a:r>
          </a:p>
          <a:p>
            <a:pPr lvl="1" algn="just">
              <a:buFont typeface="Wingdings" pitchFamily="2" charset="2"/>
              <a:buChar char="ü"/>
            </a:pPr>
            <a:r>
              <a:rPr lang="en-US" sz="2400" dirty="0" smtClean="0"/>
              <a:t>Hydrographic features (river, lake, etc.)</a:t>
            </a:r>
          </a:p>
          <a:p>
            <a:pPr lvl="1" algn="just">
              <a:buFont typeface="Wingdings" pitchFamily="2" charset="2"/>
              <a:buChar char="ü"/>
            </a:pPr>
            <a:r>
              <a:rPr lang="en-US" sz="2400" dirty="0" smtClean="0"/>
              <a:t>Location of utility lines/services</a:t>
            </a:r>
          </a:p>
          <a:p>
            <a:pPr lvl="1" algn="just">
              <a:buFont typeface="Wingdings" pitchFamily="2" charset="2"/>
              <a:buChar char="ü"/>
            </a:pPr>
            <a:r>
              <a:rPr lang="en-US" sz="2400" dirty="0" smtClean="0"/>
              <a:t>Slope analysis</a:t>
            </a:r>
          </a:p>
          <a:p>
            <a:pPr lvl="1" algn="just">
              <a:buFont typeface="Wingdings" pitchFamily="2" charset="2"/>
              <a:buChar char="ü"/>
            </a:pPr>
            <a:r>
              <a:rPr lang="en-US" sz="2400" dirty="0" smtClean="0"/>
              <a:t>Views</a:t>
            </a:r>
          </a:p>
          <a:p>
            <a:pPr lvl="1" algn="just">
              <a:buFont typeface="Wingdings" pitchFamily="2" charset="2"/>
              <a:buChar char="ü"/>
            </a:pPr>
            <a:r>
              <a:rPr lang="en-US" sz="2400" dirty="0" smtClean="0"/>
              <a:t>Approach and the means of accessing the site</a:t>
            </a:r>
          </a:p>
          <a:p>
            <a:pPr lvl="1" algn="just">
              <a:buFont typeface="Wingdings" pitchFamily="2" charset="2"/>
              <a:buChar char="ü"/>
            </a:pPr>
            <a:r>
              <a:rPr lang="en-US" sz="2400" dirty="0" smtClean="0"/>
              <a:t>Identification of unique habitats</a:t>
            </a:r>
          </a:p>
          <a:p>
            <a:pPr lvl="1" algn="just">
              <a:buFont typeface="Wingdings" pitchFamily="2" charset="2"/>
              <a:buChar char="ü"/>
            </a:pPr>
            <a:r>
              <a:rPr lang="en-US" sz="2400" dirty="0" smtClean="0"/>
              <a:t>Neighboring land-uses</a:t>
            </a:r>
          </a:p>
          <a:p>
            <a:pPr lvl="1" algn="just">
              <a:buFont typeface="Wingdings" pitchFamily="2" charset="2"/>
              <a:buChar char="ü"/>
            </a:pPr>
            <a:r>
              <a:rPr lang="en-US" sz="2400" dirty="0" smtClean="0"/>
              <a:t>Right of ways, easements and other encroachments</a:t>
            </a:r>
          </a:p>
          <a:p>
            <a:pPr lvl="1" algn="just">
              <a:buFont typeface="Wingdings" pitchFamily="2" charset="2"/>
              <a:buChar char="ü"/>
            </a:pPr>
            <a:r>
              <a:rPr lang="en-US" sz="2400" dirty="0" smtClean="0"/>
              <a:t>Road elevations</a:t>
            </a:r>
          </a:p>
          <a:p>
            <a:pPr algn="just">
              <a:buFont typeface="Wingdings" pitchFamily="2" charset="2"/>
              <a:buChar char="Ø"/>
            </a:pPr>
            <a:endParaRPr lang="en-US" sz="2400" dirty="0" smtClean="0"/>
          </a:p>
          <a:p>
            <a:pPr algn="just">
              <a:buFont typeface="Wingdings" pitchFamily="2" charset="2"/>
              <a:buChar char="Ø"/>
            </a:pPr>
            <a:endParaRPr lang="en-US" sz="2400" dirty="0" smtClean="0"/>
          </a:p>
          <a:p>
            <a:pPr algn="just">
              <a:buFont typeface="Wingdings" pitchFamily="2" charset="2"/>
              <a:buChar char="Ø"/>
            </a:pPr>
            <a:endParaRPr lang="en-US" sz="2400" dirty="0" smtClean="0"/>
          </a:p>
          <a:p>
            <a:pPr algn="just">
              <a:buFont typeface="Wingdings" pitchFamily="2" charset="2"/>
              <a:buChar char="Ø"/>
            </a:pPr>
            <a:endParaRPr lang="en-US" sz="2400" dirty="0" smtClean="0"/>
          </a:p>
          <a:p>
            <a:pPr algn="just">
              <a:buFont typeface="Wingdings" pitchFamily="2" charset="2"/>
              <a:buChar char="Ø"/>
            </a:pPr>
            <a:endParaRPr lang="en-US" sz="2400" dirty="0" smtClean="0"/>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TOPOGRAPHIC FEATURES</a:t>
            </a:r>
            <a:endParaRPr lang="en-US" sz="3200" dirty="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122920" cy="4444807"/>
          </a:xfrm>
          <a:prstGeom prst="rect">
            <a:avLst/>
          </a:prstGeom>
        </p:spPr>
        <p:txBody>
          <a:bodyPr vert="horz" wrap="square" lIns="0" tIns="12700" rIns="0" bIns="0" rtlCol="0">
            <a:spAutoFit/>
          </a:bodyPr>
          <a:lstStyle/>
          <a:p>
            <a:pPr algn="just">
              <a:buFont typeface="Wingdings" pitchFamily="2" charset="2"/>
              <a:buChar char="Ø"/>
            </a:pPr>
            <a:r>
              <a:rPr lang="en-US" sz="2400" dirty="0" smtClean="0"/>
              <a:t>Slope is the measure of steepness or the degree of inclination of a feature relative to the horizontal plane. Gradient, grade, incline and pitch are used interchangeably with slope. Slope is typically expressed as a percentage, an angle, or a ratio.  </a:t>
            </a:r>
          </a:p>
          <a:p>
            <a:pPr algn="just">
              <a:buFont typeface="Wingdings" pitchFamily="2" charset="2"/>
              <a:buChar char="Ø"/>
            </a:pPr>
            <a:r>
              <a:rPr lang="en-US" sz="2400" dirty="0" smtClean="0"/>
              <a:t>Slope analysis produces an overall pattern of slopes which helps the site planner in determining the buildable portions of the site.</a:t>
            </a:r>
          </a:p>
          <a:p>
            <a:pPr algn="just">
              <a:buFont typeface="Wingdings" pitchFamily="2" charset="2"/>
              <a:buChar char="Ø"/>
            </a:pPr>
            <a:r>
              <a:rPr lang="en-US" sz="2400" dirty="0" smtClean="0"/>
              <a:t>These grades are calculated by measuring the distance between contours (D) at a given scale and contour interval (CI).</a:t>
            </a:r>
          </a:p>
          <a:p>
            <a:pPr algn="just">
              <a:buFont typeface="Wingdings" pitchFamily="2" charset="2"/>
              <a:buChar char="Ø"/>
            </a:pPr>
            <a:endParaRPr lang="en-US" sz="2400" dirty="0" smtClean="0"/>
          </a:p>
          <a:p>
            <a:pPr algn="just">
              <a:buFont typeface="Wingdings" pitchFamily="2" charset="2"/>
              <a:buChar char="Ø"/>
            </a:pPr>
            <a:endParaRPr lang="en-US" sz="2400" dirty="0" smtClean="0"/>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SLOPE ANALYSIS</a:t>
            </a:r>
            <a:endParaRPr lang="en-US" sz="3200" dirty="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6522720" cy="3459922"/>
          </a:xfrm>
          <a:prstGeom prst="rect">
            <a:avLst/>
          </a:prstGeom>
        </p:spPr>
        <p:txBody>
          <a:bodyPr vert="horz" wrap="square" lIns="0" tIns="12700" rIns="0" bIns="0" rtlCol="0">
            <a:spAutoFit/>
          </a:bodyPr>
          <a:lstStyle/>
          <a:p>
            <a:pPr algn="just">
              <a:buFont typeface="Wingdings" pitchFamily="2" charset="2"/>
              <a:buChar char="Ø"/>
            </a:pPr>
            <a:r>
              <a:rPr lang="en-US" sz="2400" dirty="0" smtClean="0"/>
              <a:t>How to calculate Grade?</a:t>
            </a:r>
          </a:p>
          <a:p>
            <a:pPr algn="just"/>
            <a:r>
              <a:rPr lang="en-US" sz="2400" dirty="0" smtClean="0"/>
              <a:t>	</a:t>
            </a:r>
            <a:r>
              <a:rPr lang="en-US" sz="3200" dirty="0" smtClean="0"/>
              <a:t>%Grade =  CI/D * 100</a:t>
            </a:r>
            <a:endParaRPr lang="en-US" sz="2400" dirty="0" smtClean="0"/>
          </a:p>
          <a:p>
            <a:pPr algn="just"/>
            <a:r>
              <a:rPr lang="en-US" sz="2400" dirty="0" smtClean="0"/>
              <a:t>	</a:t>
            </a:r>
          </a:p>
          <a:p>
            <a:pPr algn="just">
              <a:buFont typeface="Wingdings" pitchFamily="2" charset="2"/>
              <a:buChar char="Ø"/>
            </a:pPr>
            <a:r>
              <a:rPr lang="en-US" sz="2400" dirty="0" smtClean="0"/>
              <a:t>If D = 40FT, AND CI = 2ft, the Grade will be:</a:t>
            </a:r>
          </a:p>
          <a:p>
            <a:pPr algn="just"/>
            <a:r>
              <a:rPr lang="en-US" sz="2400" dirty="0" smtClean="0"/>
              <a:t>	 %Grade =  2/40 * 100</a:t>
            </a:r>
          </a:p>
          <a:p>
            <a:pPr algn="just"/>
            <a:r>
              <a:rPr lang="en-US" sz="2400" dirty="0" smtClean="0"/>
              <a:t>		   =  5%</a:t>
            </a:r>
          </a:p>
          <a:p>
            <a:pPr algn="just">
              <a:buFont typeface="Wingdings" pitchFamily="2" charset="2"/>
              <a:buChar char="Ø"/>
            </a:pPr>
            <a:endParaRPr lang="en-US" sz="2400" dirty="0" smtClean="0"/>
          </a:p>
          <a:p>
            <a:pPr algn="just">
              <a:buFont typeface="Wingdings" pitchFamily="2" charset="2"/>
              <a:buChar char="Ø"/>
            </a:pPr>
            <a:endParaRPr lang="en-US" sz="2400" dirty="0" smtClean="0"/>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SLOPE ANALYSIS</a:t>
            </a:r>
            <a:endParaRPr lang="en-US" sz="3200" dirty="0"/>
          </a:p>
        </p:txBody>
      </p:sp>
      <p:sp>
        <p:nvSpPr>
          <p:cNvPr id="613" name="object 614"/>
          <p:cNvSpPr/>
          <p:nvPr/>
        </p:nvSpPr>
        <p:spPr>
          <a:xfrm>
            <a:off x="4953000" y="3505200"/>
            <a:ext cx="3429000" cy="3124200"/>
          </a:xfrm>
          <a:prstGeom prst="rect">
            <a:avLst/>
          </a:prstGeom>
          <a:blipFill>
            <a:blip r:embed="rId8" cstate="print"/>
            <a:stretch>
              <a:fillRect/>
            </a:stretch>
          </a:blipFill>
        </p:spPr>
        <p:txBody>
          <a:bodyPr wrap="square" lIns="0" tIns="0" rIns="0" bIns="0" rtlCol="0"/>
          <a:lstStyle/>
          <a:p>
            <a:endParaRPr/>
          </a:p>
        </p:txBody>
      </p:sp>
      <p:pic>
        <p:nvPicPr>
          <p:cNvPr id="1026" name="Picture 2" descr="C:\Users\AJ\Desktop\download (1).png"/>
          <p:cNvPicPr>
            <a:picLocks noChangeAspect="1" noChangeArrowheads="1"/>
          </p:cNvPicPr>
          <p:nvPr/>
        </p:nvPicPr>
        <p:blipFill>
          <a:blip r:embed="rId9" cstate="print"/>
          <a:srcRect/>
          <a:stretch>
            <a:fillRect/>
          </a:stretch>
        </p:blipFill>
        <p:spPr bwMode="auto">
          <a:xfrm>
            <a:off x="1066800" y="3505200"/>
            <a:ext cx="3352800" cy="3124200"/>
          </a:xfrm>
          <a:prstGeom prst="rect">
            <a:avLst/>
          </a:prstGeom>
          <a:noFill/>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152400" y="1143000"/>
            <a:ext cx="8763000" cy="5306581"/>
          </a:xfrm>
          <a:prstGeom prst="rect">
            <a:avLst/>
          </a:prstGeom>
        </p:spPr>
        <p:txBody>
          <a:bodyPr vert="horz" wrap="square" lIns="0" tIns="12700" rIns="0" bIns="0" rtlCol="0">
            <a:spAutoFit/>
          </a:bodyPr>
          <a:lstStyle/>
          <a:p>
            <a:pPr algn="just">
              <a:buFont typeface="Wingdings" pitchFamily="2" charset="2"/>
              <a:buChar char="Ø"/>
            </a:pPr>
            <a:r>
              <a:rPr lang="en-US" sz="2400" dirty="0" smtClean="0"/>
              <a:t>The slopes can be divided into following classes:</a:t>
            </a:r>
            <a:endParaRPr lang="en-US" sz="2300" dirty="0" smtClean="0"/>
          </a:p>
          <a:p>
            <a:pPr algn="just">
              <a:buFont typeface="Wingdings" pitchFamily="2" charset="2"/>
              <a:buChar char="ü"/>
            </a:pPr>
            <a:r>
              <a:rPr lang="en-US" sz="2200" dirty="0" smtClean="0"/>
              <a:t>0 – 5%	    Generally flat			Highly buildable</a:t>
            </a:r>
          </a:p>
          <a:p>
            <a:pPr algn="just">
              <a:buFont typeface="Wingdings" pitchFamily="2" charset="2"/>
              <a:buChar char="ü"/>
            </a:pPr>
            <a:r>
              <a:rPr lang="en-US" sz="2200" dirty="0" smtClean="0"/>
              <a:t>5 – 10%	    Gently rolling			Moderately buildable</a:t>
            </a:r>
          </a:p>
          <a:p>
            <a:pPr algn="just">
              <a:buFont typeface="Wingdings" pitchFamily="2" charset="2"/>
              <a:buChar char="ü"/>
            </a:pPr>
            <a:r>
              <a:rPr lang="en-US" sz="2200" dirty="0" smtClean="0"/>
              <a:t>10 – 15%	    Gentle to mild slopes		Moderately difficult to build</a:t>
            </a:r>
          </a:p>
          <a:p>
            <a:pPr algn="just">
              <a:buFont typeface="Wingdings" pitchFamily="2" charset="2"/>
              <a:buChar char="ü"/>
            </a:pPr>
            <a:r>
              <a:rPr lang="en-US" sz="2200" dirty="0" smtClean="0"/>
              <a:t>15 – 20%             Mild to steep slopes	 	Difficult to build</a:t>
            </a:r>
          </a:p>
          <a:p>
            <a:pPr algn="just">
              <a:buFont typeface="Wingdings" pitchFamily="2" charset="2"/>
              <a:buChar char="ü"/>
            </a:pPr>
            <a:r>
              <a:rPr lang="en-US" sz="2200" dirty="0" smtClean="0"/>
              <a:t>20% and over     Harsh, steep slopes	 	Unbuildable</a:t>
            </a:r>
          </a:p>
          <a:p>
            <a:pPr algn="just">
              <a:buFont typeface="Wingdings" pitchFamily="2" charset="2"/>
              <a:buChar char="Ø"/>
            </a:pPr>
            <a:r>
              <a:rPr lang="en-US" sz="2300" dirty="0" smtClean="0"/>
              <a:t>Flat or gently sloping sites are preferred for industrial and commercial buildings.</a:t>
            </a:r>
          </a:p>
          <a:p>
            <a:pPr algn="just">
              <a:buFont typeface="Wingdings" pitchFamily="2" charset="2"/>
              <a:buChar char="Ø"/>
            </a:pPr>
            <a:r>
              <a:rPr lang="en-US" sz="2300" dirty="0" smtClean="0"/>
              <a:t>Hilly sites are preferred for terraced suburban residences.</a:t>
            </a:r>
          </a:p>
          <a:p>
            <a:pPr algn="just">
              <a:buFont typeface="Wingdings" pitchFamily="2" charset="2"/>
              <a:buChar char="Ø"/>
            </a:pPr>
            <a:r>
              <a:rPr lang="en-US" sz="2300" dirty="0" smtClean="0"/>
              <a:t>Slopes influence the alignment of modern roads according to class</a:t>
            </a:r>
          </a:p>
          <a:p>
            <a:pPr algn="just"/>
            <a:r>
              <a:rPr lang="en-US" sz="2300" dirty="0" smtClean="0"/>
              <a:t> of roads; the higher the class, the lower the maximum grades allowable. </a:t>
            </a:r>
          </a:p>
          <a:p>
            <a:pPr algn="just">
              <a:buFont typeface="Wingdings" pitchFamily="2" charset="2"/>
              <a:buChar char="Ø"/>
            </a:pPr>
            <a:endParaRPr lang="en-US" sz="2300" dirty="0" smtClean="0"/>
          </a:p>
          <a:p>
            <a:pPr algn="just">
              <a:buFont typeface="Wingdings" pitchFamily="2" charset="2"/>
              <a:buChar char="Ø"/>
            </a:pPr>
            <a:endParaRPr lang="en-US" sz="2400" dirty="0" smtClean="0"/>
          </a:p>
          <a:p>
            <a:pPr algn="just">
              <a:buFont typeface="Wingdings" pitchFamily="2" charset="2"/>
              <a:buChar char="Ø"/>
            </a:pPr>
            <a:endParaRPr lang="en-US" sz="2400" dirty="0" smtClean="0"/>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DESIRABLE SLOPE</a:t>
            </a:r>
            <a:endParaRPr lang="en-US" sz="3200" dirty="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351520" cy="3706143"/>
          </a:xfrm>
          <a:prstGeom prst="rect">
            <a:avLst/>
          </a:prstGeom>
        </p:spPr>
        <p:txBody>
          <a:bodyPr vert="horz" wrap="square" lIns="0" tIns="12700" rIns="0" bIns="0" rtlCol="0">
            <a:spAutoFit/>
          </a:bodyPr>
          <a:lstStyle/>
          <a:p>
            <a:pPr algn="just">
              <a:buFont typeface="Wingdings" pitchFamily="2" charset="2"/>
              <a:buChar char="Ø"/>
            </a:pPr>
            <a:r>
              <a:rPr lang="en-US" sz="2400" b="1" dirty="0" smtClean="0"/>
              <a:t>Geology</a:t>
            </a:r>
            <a:r>
              <a:rPr lang="en-US" sz="2400" dirty="0" smtClean="0"/>
              <a:t> is the natural science that studies the Earth – its  composition; the processes that shaped its surface; and its history.  </a:t>
            </a:r>
          </a:p>
          <a:p>
            <a:pPr algn="just">
              <a:buFont typeface="Wingdings" pitchFamily="2" charset="2"/>
              <a:buChar char="Ø"/>
            </a:pPr>
            <a:r>
              <a:rPr lang="en-US" sz="2400" dirty="0" smtClean="0"/>
              <a:t>Earth is made up of rocks (including soil, sand, silt and dust); rocks are  composed of minerals; minerals are made up of atoms.</a:t>
            </a:r>
          </a:p>
          <a:p>
            <a:pPr algn="just">
              <a:buFont typeface="Wingdings" pitchFamily="2" charset="2"/>
              <a:buChar char="Ø"/>
            </a:pPr>
            <a:r>
              <a:rPr lang="en-US" sz="2400" dirty="0" smtClean="0"/>
              <a:t>To understand the processes that have occurred in the past, it is useful to review the historical evolution of a region, like:</a:t>
            </a:r>
          </a:p>
          <a:p>
            <a:pPr lvl="1" algn="just">
              <a:buFont typeface="Wingdings" pitchFamily="2" charset="2"/>
              <a:buChar char="ü"/>
            </a:pPr>
            <a:r>
              <a:rPr lang="en-US" sz="2400" dirty="0" smtClean="0">
                <a:cs typeface="Arial"/>
              </a:rPr>
              <a:t>Which geological processes have affected the site?,</a:t>
            </a:r>
          </a:p>
          <a:p>
            <a:pPr lvl="1" algn="just">
              <a:buFont typeface="Wingdings" pitchFamily="2" charset="2"/>
              <a:buChar char="ü"/>
            </a:pPr>
            <a:r>
              <a:rPr lang="en-US" sz="2400" dirty="0" smtClean="0">
                <a:cs typeface="Arial"/>
              </a:rPr>
              <a:t>What is the formation and the type of bedrock below the surface of the soil?, etc.</a:t>
            </a:r>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4.GEOLOGY</a:t>
            </a:r>
            <a:endParaRPr lang="en-US" sz="3200" dirty="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351520" cy="1859483"/>
          </a:xfrm>
          <a:prstGeom prst="rect">
            <a:avLst/>
          </a:prstGeom>
        </p:spPr>
        <p:txBody>
          <a:bodyPr vert="horz" wrap="square" lIns="0" tIns="12700" rIns="0" bIns="0" rtlCol="0">
            <a:spAutoFit/>
          </a:bodyPr>
          <a:lstStyle/>
          <a:p>
            <a:pPr lvl="1" algn="just">
              <a:buFont typeface="Wingdings" pitchFamily="2" charset="2"/>
              <a:buChar char="ü"/>
            </a:pPr>
            <a:endParaRPr lang="en-US" sz="2400" dirty="0" smtClean="0">
              <a:cs typeface="Arial"/>
            </a:endParaRPr>
          </a:p>
          <a:p>
            <a:pPr lvl="1" algn="just">
              <a:buFont typeface="Wingdings" pitchFamily="2" charset="2"/>
              <a:buChar char="ü"/>
            </a:pPr>
            <a:r>
              <a:rPr lang="en-US" sz="2400" dirty="0" smtClean="0">
                <a:cs typeface="Arial"/>
              </a:rPr>
              <a:t>Igneous Rocks</a:t>
            </a:r>
          </a:p>
          <a:p>
            <a:pPr lvl="1" algn="just">
              <a:buFont typeface="Wingdings" pitchFamily="2" charset="2"/>
              <a:buChar char="ü"/>
            </a:pPr>
            <a:r>
              <a:rPr lang="en-US" sz="2400" dirty="0" smtClean="0">
                <a:cs typeface="Arial"/>
              </a:rPr>
              <a:t>Sedimentary Rocks</a:t>
            </a:r>
          </a:p>
          <a:p>
            <a:pPr lvl="1" algn="just">
              <a:buFont typeface="Wingdings" pitchFamily="2" charset="2"/>
              <a:buChar char="ü"/>
            </a:pPr>
            <a:r>
              <a:rPr lang="en-US" sz="2400" dirty="0" smtClean="0">
                <a:cs typeface="Arial"/>
              </a:rPr>
              <a:t>Metamorphosed Rocks</a:t>
            </a:r>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TYPES OF ROCKS</a:t>
            </a:r>
            <a:endParaRPr lang="en-US" sz="3200"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351520" cy="2228815"/>
          </a:xfrm>
          <a:prstGeom prst="rect">
            <a:avLst/>
          </a:prstGeom>
        </p:spPr>
        <p:txBody>
          <a:bodyPr vert="horz" wrap="square" lIns="0" tIns="12700" rIns="0" bIns="0" rtlCol="0">
            <a:spAutoFit/>
          </a:bodyPr>
          <a:lstStyle/>
          <a:p>
            <a:pPr algn="just">
              <a:buFont typeface="Wingdings" pitchFamily="2" charset="2"/>
              <a:buChar char="Ø"/>
            </a:pPr>
            <a:r>
              <a:rPr lang="en-US" sz="2400" dirty="0" smtClean="0"/>
              <a:t>Igneous rock is formed through the cooling and solidification of magma or lava.</a:t>
            </a:r>
          </a:p>
          <a:p>
            <a:pPr algn="just">
              <a:buFont typeface="Wingdings" pitchFamily="2" charset="2"/>
              <a:buChar char="Ø"/>
            </a:pPr>
            <a:r>
              <a:rPr lang="en-US" sz="2400" dirty="0" smtClean="0"/>
              <a:t>Igneous rock may form with crystallization to form granular, crystalline rocks, or without crystallization to form natural glasses.</a:t>
            </a:r>
          </a:p>
          <a:p>
            <a:pPr algn="just">
              <a:buFont typeface="Wingdings" pitchFamily="2" charset="2"/>
              <a:buChar char="Ø"/>
            </a:pPr>
            <a:endParaRPr lang="en-US" sz="2400" dirty="0" smtClean="0">
              <a:cs typeface="Arial"/>
            </a:endParaRPr>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IGNEOUS ROCKS</a:t>
            </a:r>
            <a:endParaRPr lang="en-US" sz="3200" dirty="0"/>
          </a:p>
        </p:txBody>
      </p:sp>
      <p:sp>
        <p:nvSpPr>
          <p:cNvPr id="613" name="object 612"/>
          <p:cNvSpPr/>
          <p:nvPr/>
        </p:nvSpPr>
        <p:spPr>
          <a:xfrm>
            <a:off x="914400" y="2971800"/>
            <a:ext cx="3822700" cy="2534919"/>
          </a:xfrm>
          <a:prstGeom prst="rect">
            <a:avLst/>
          </a:prstGeom>
          <a:blipFill>
            <a:blip r:embed="rId8" cstate="print"/>
            <a:stretch>
              <a:fillRect/>
            </a:stretch>
          </a:blipFill>
        </p:spPr>
        <p:txBody>
          <a:bodyPr wrap="square" lIns="0" tIns="0" rIns="0" bIns="0" rtlCol="0"/>
          <a:lstStyle/>
          <a:p>
            <a:endParaRPr/>
          </a:p>
        </p:txBody>
      </p:sp>
      <p:sp>
        <p:nvSpPr>
          <p:cNvPr id="614" name="object 614"/>
          <p:cNvSpPr/>
          <p:nvPr/>
        </p:nvSpPr>
        <p:spPr>
          <a:xfrm>
            <a:off x="4923790" y="2966720"/>
            <a:ext cx="3489960" cy="2559050"/>
          </a:xfrm>
          <a:prstGeom prst="rect">
            <a:avLst/>
          </a:prstGeom>
          <a:blipFill>
            <a:blip r:embed="rId9" cstate="print"/>
            <a:stretch>
              <a:fillRect/>
            </a:stretch>
          </a:blipFill>
        </p:spPr>
        <p:txBody>
          <a:bodyPr wrap="square" lIns="0" tIns="0" rIns="0" bIns="0" rtlCol="0"/>
          <a:lstStyle/>
          <a:p>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351520" cy="2967479"/>
          </a:xfrm>
          <a:prstGeom prst="rect">
            <a:avLst/>
          </a:prstGeom>
        </p:spPr>
        <p:txBody>
          <a:bodyPr vert="horz" wrap="square" lIns="0" tIns="12700" rIns="0" bIns="0" rtlCol="0">
            <a:spAutoFit/>
          </a:bodyPr>
          <a:lstStyle/>
          <a:p>
            <a:pPr algn="just">
              <a:buFont typeface="Wingdings" pitchFamily="2" charset="2"/>
              <a:buChar char="Ø"/>
            </a:pPr>
            <a:r>
              <a:rPr lang="en-US" sz="2400" dirty="0" smtClean="0"/>
              <a:t>Sedimentary Rocks – when igneous rocks are exposed to surface and weathering reduces them to particles, these particles are moved by  erosional process and deposited in layers into rivers and oceans .</a:t>
            </a:r>
          </a:p>
          <a:p>
            <a:pPr algn="just">
              <a:buFont typeface="Wingdings" pitchFamily="2" charset="2"/>
              <a:buChar char="Ø"/>
            </a:pPr>
            <a:r>
              <a:rPr lang="en-US" sz="2400" dirty="0" smtClean="0"/>
              <a:t>These are formed by the deposition and subsequent cementation of that material at the Earth’s surface and within bodies of water. </a:t>
            </a:r>
          </a:p>
          <a:p>
            <a:pPr algn="just">
              <a:buFont typeface="Wingdings" pitchFamily="2" charset="2"/>
              <a:buChar char="Ø"/>
            </a:pPr>
            <a:endParaRPr lang="en-US" sz="2400" dirty="0" smtClean="0">
              <a:cs typeface="Arial"/>
            </a:endParaRPr>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SEDIMENTARY ROCKS</a:t>
            </a:r>
            <a:endParaRPr lang="en-US" sz="3200" dirty="0"/>
          </a:p>
        </p:txBody>
      </p:sp>
      <p:sp>
        <p:nvSpPr>
          <p:cNvPr id="616" name="object 613"/>
          <p:cNvSpPr/>
          <p:nvPr/>
        </p:nvSpPr>
        <p:spPr>
          <a:xfrm>
            <a:off x="1143000" y="3505200"/>
            <a:ext cx="2716530" cy="2876549"/>
          </a:xfrm>
          <a:prstGeom prst="rect">
            <a:avLst/>
          </a:prstGeom>
          <a:blipFill>
            <a:blip r:embed="rId8" cstate="print"/>
            <a:stretch>
              <a:fillRect/>
            </a:stretch>
          </a:blipFill>
        </p:spPr>
        <p:txBody>
          <a:bodyPr wrap="square" lIns="0" tIns="0" rIns="0" bIns="0" rtlCol="0"/>
          <a:lstStyle/>
          <a:p>
            <a:endParaRPr/>
          </a:p>
        </p:txBody>
      </p:sp>
      <p:sp>
        <p:nvSpPr>
          <p:cNvPr id="617" name="object 614"/>
          <p:cNvSpPr/>
          <p:nvPr/>
        </p:nvSpPr>
        <p:spPr>
          <a:xfrm>
            <a:off x="4044951" y="3516630"/>
            <a:ext cx="4343400" cy="2891790"/>
          </a:xfrm>
          <a:prstGeom prst="rect">
            <a:avLst/>
          </a:prstGeom>
          <a:blipFill>
            <a:blip r:embed="rId9" cstate="print"/>
            <a:stretch>
              <a:fillRect/>
            </a:stretch>
          </a:blipFill>
        </p:spPr>
        <p:txBody>
          <a:bodyPr wrap="square" lIns="0" tIns="0" rIns="0" bIns="0" rtlCol="0"/>
          <a:lstStyle/>
          <a:p>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1" name="object 611"/>
          <p:cNvSpPr txBox="1"/>
          <p:nvPr/>
        </p:nvSpPr>
        <p:spPr>
          <a:xfrm>
            <a:off x="1752600" y="2438400"/>
            <a:ext cx="5562600" cy="505267"/>
          </a:xfrm>
          <a:prstGeom prst="rect">
            <a:avLst/>
          </a:prstGeom>
        </p:spPr>
        <p:txBody>
          <a:bodyPr vert="horz" wrap="square" lIns="0" tIns="12700" rIns="0" bIns="0" rtlCol="0">
            <a:spAutoFit/>
          </a:bodyPr>
          <a:lstStyle/>
          <a:p>
            <a:pPr marL="12700">
              <a:lnSpc>
                <a:spcPct val="100000"/>
              </a:lnSpc>
              <a:spcBef>
                <a:spcPts val="100"/>
              </a:spcBef>
            </a:pPr>
            <a:r>
              <a:rPr sz="3200" b="1" spc="-10" dirty="0">
                <a:solidFill>
                  <a:srgbClr val="FDE7C9"/>
                </a:solidFill>
                <a:latin typeface="Arial"/>
                <a:cs typeface="Arial"/>
              </a:rPr>
              <a:t>THE </a:t>
            </a:r>
            <a:r>
              <a:rPr sz="3200" b="1" spc="-5" dirty="0">
                <a:solidFill>
                  <a:srgbClr val="FDE7C9"/>
                </a:solidFill>
                <a:latin typeface="Arial"/>
                <a:cs typeface="Arial"/>
              </a:rPr>
              <a:t>NATURAL</a:t>
            </a:r>
            <a:r>
              <a:rPr sz="3200" b="1" spc="-90" dirty="0">
                <a:solidFill>
                  <a:srgbClr val="FDE7C9"/>
                </a:solidFill>
                <a:latin typeface="Arial"/>
                <a:cs typeface="Arial"/>
              </a:rPr>
              <a:t> </a:t>
            </a:r>
            <a:r>
              <a:rPr sz="3200" b="1" spc="-5" dirty="0">
                <a:solidFill>
                  <a:srgbClr val="FDE7C9"/>
                </a:solidFill>
                <a:latin typeface="Arial"/>
                <a:cs typeface="Arial"/>
              </a:rPr>
              <a:t>FACTORS</a:t>
            </a:r>
            <a:endParaRPr sz="3200" dirty="0">
              <a:latin typeface="Arial"/>
              <a:cs typeface="Arial"/>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1460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351520" cy="2598147"/>
          </a:xfrm>
          <a:prstGeom prst="rect">
            <a:avLst/>
          </a:prstGeom>
        </p:spPr>
        <p:txBody>
          <a:bodyPr vert="horz" wrap="square" lIns="0" tIns="12700" rIns="0" bIns="0" rtlCol="0">
            <a:spAutoFit/>
          </a:bodyPr>
          <a:lstStyle/>
          <a:p>
            <a:pPr algn="just">
              <a:buFont typeface="Wingdings" pitchFamily="2" charset="2"/>
              <a:buChar char="Ø"/>
            </a:pPr>
            <a:r>
              <a:rPr lang="en-US" sz="2400" dirty="0" smtClean="0"/>
              <a:t>Metamorphosed Rocks – when sedimentary rocks are pushed to  deeper levels of the earth, they transform into metamorphosed  rocks due to changes in pressure and temperature .</a:t>
            </a:r>
          </a:p>
          <a:p>
            <a:pPr algn="just">
              <a:buFont typeface="Wingdings" pitchFamily="2" charset="2"/>
              <a:buChar char="Ø"/>
            </a:pPr>
            <a:r>
              <a:rPr lang="en-US" sz="2400" dirty="0" smtClean="0">
                <a:cs typeface="Arial"/>
              </a:rPr>
              <a:t>Metamorphism is a change in the structure or composition of a rock  due to natural agencies, as pressure and heat. Especially when the rock becomes harder and more completely crystalline.</a:t>
            </a:r>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METAMORPHOSED ROCKS</a:t>
            </a:r>
            <a:endParaRPr lang="en-US" sz="3200" dirty="0"/>
          </a:p>
        </p:txBody>
      </p:sp>
      <p:sp>
        <p:nvSpPr>
          <p:cNvPr id="614" name="object 613"/>
          <p:cNvSpPr/>
          <p:nvPr/>
        </p:nvSpPr>
        <p:spPr>
          <a:xfrm>
            <a:off x="1066659" y="3581400"/>
            <a:ext cx="3573920" cy="2819400"/>
          </a:xfrm>
          <a:prstGeom prst="rect">
            <a:avLst/>
          </a:prstGeom>
          <a:blipFill>
            <a:blip r:embed="rId8" cstate="print"/>
            <a:stretch>
              <a:fillRect/>
            </a:stretch>
          </a:blipFill>
        </p:spPr>
        <p:txBody>
          <a:bodyPr wrap="square" lIns="0" tIns="0" rIns="0" bIns="0" rtlCol="0"/>
          <a:lstStyle/>
          <a:p>
            <a:endParaRPr/>
          </a:p>
        </p:txBody>
      </p:sp>
      <p:sp>
        <p:nvSpPr>
          <p:cNvPr id="618" name="object 614"/>
          <p:cNvSpPr/>
          <p:nvPr/>
        </p:nvSpPr>
        <p:spPr>
          <a:xfrm>
            <a:off x="5105400" y="3589020"/>
            <a:ext cx="3539489" cy="2806117"/>
          </a:xfrm>
          <a:prstGeom prst="rect">
            <a:avLst/>
          </a:prstGeom>
          <a:blipFill>
            <a:blip r:embed="rId9" cstate="print"/>
            <a:stretch>
              <a:fillRect/>
            </a:stretch>
          </a:blipFill>
        </p:spPr>
        <p:txBody>
          <a:bodyPr wrap="square" lIns="0" tIns="0" rIns="0" bIns="0" rtlCol="0"/>
          <a:lstStyle/>
          <a:p>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1460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351520" cy="2967479"/>
          </a:xfrm>
          <a:prstGeom prst="rect">
            <a:avLst/>
          </a:prstGeom>
        </p:spPr>
        <p:txBody>
          <a:bodyPr vert="horz" wrap="square" lIns="0" tIns="12700" rIns="0" bIns="0" rtlCol="0">
            <a:spAutoFit/>
          </a:bodyPr>
          <a:lstStyle/>
          <a:p>
            <a:pPr algn="just">
              <a:buFont typeface="Wingdings" pitchFamily="2" charset="2"/>
              <a:buChar char="Ø"/>
            </a:pPr>
            <a:r>
              <a:rPr lang="en-US" sz="2400" dirty="0" smtClean="0"/>
              <a:t>Bedrock is consolidated rock material lying at various depths below all points of the earth’s surface.</a:t>
            </a:r>
          </a:p>
          <a:p>
            <a:pPr algn="just">
              <a:buFont typeface="Wingdings" pitchFamily="2" charset="2"/>
              <a:buChar char="Ø"/>
            </a:pPr>
            <a:r>
              <a:rPr lang="en-US" sz="2400" dirty="0" smtClean="0">
                <a:cs typeface="Arial"/>
              </a:rPr>
              <a:t>The type and depth of bedrock presents many questions of its adequacy as a base for foundations of walls, walls, or roads.</a:t>
            </a:r>
          </a:p>
          <a:p>
            <a:pPr algn="just">
              <a:buFont typeface="Wingdings" pitchFamily="2" charset="2"/>
              <a:buChar char="Ø"/>
            </a:pPr>
            <a:r>
              <a:rPr lang="en-US" sz="2400" dirty="0" smtClean="0">
                <a:cs typeface="Arial"/>
              </a:rPr>
              <a:t>Test boring can be taken at several locations on the site and a Soil Engineer can be consulted to facilitate the interpretation of the boring results.</a:t>
            </a:r>
          </a:p>
          <a:p>
            <a:pPr algn="just">
              <a:buFont typeface="Wingdings" pitchFamily="2" charset="2"/>
              <a:buChar char="Ø"/>
            </a:pPr>
            <a:endParaRPr sz="2400" dirty="0">
              <a:latin typeface="Arial"/>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WHAT IS A BEDROCK?</a:t>
            </a:r>
            <a:endParaRPr lang="en-US" sz="3200" dirty="0"/>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1460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351520" cy="2967479"/>
          </a:xfrm>
          <a:prstGeom prst="rect">
            <a:avLst/>
          </a:prstGeom>
        </p:spPr>
        <p:txBody>
          <a:bodyPr vert="horz" wrap="square" lIns="0" tIns="12700" rIns="0" bIns="0" rtlCol="0">
            <a:spAutoFit/>
          </a:bodyPr>
          <a:lstStyle/>
          <a:p>
            <a:pPr algn="just">
              <a:buFont typeface="Wingdings" pitchFamily="2" charset="2"/>
              <a:buChar char="Ø"/>
            </a:pPr>
            <a:r>
              <a:rPr lang="en-US" sz="2400" dirty="0" smtClean="0"/>
              <a:t>Above Bedrock, surficial geologic materials extend to the surface soil.</a:t>
            </a:r>
          </a:p>
          <a:p>
            <a:pPr algn="just">
              <a:buFont typeface="Wingdings" pitchFamily="2" charset="2"/>
              <a:buChar char="Ø"/>
            </a:pPr>
            <a:r>
              <a:rPr lang="en-US" sz="2400" dirty="0" smtClean="0"/>
              <a:t>These materials may be of porous and serve as aquifers.</a:t>
            </a:r>
          </a:p>
          <a:p>
            <a:pPr algn="just">
              <a:buFont typeface="Wingdings" pitchFamily="2" charset="2"/>
              <a:buChar char="Ø"/>
            </a:pPr>
            <a:r>
              <a:rPr lang="en-US" sz="2400" dirty="0" smtClean="0"/>
              <a:t>Same regions are prone to movement of the earth’s surface by:</a:t>
            </a:r>
          </a:p>
          <a:p>
            <a:pPr lvl="1" algn="just">
              <a:buFont typeface="Wingdings" pitchFamily="2" charset="2"/>
              <a:buChar char="ü"/>
            </a:pPr>
            <a:r>
              <a:rPr lang="en-US" sz="2400" dirty="0" err="1" smtClean="0"/>
              <a:t>Tactonic</a:t>
            </a:r>
            <a:r>
              <a:rPr lang="en-US" sz="2400" dirty="0" smtClean="0"/>
              <a:t> Movements (through crustal stress, shock by earthquakes). or</a:t>
            </a:r>
          </a:p>
          <a:p>
            <a:pPr lvl="1" algn="just">
              <a:buFont typeface="Wingdings" pitchFamily="2" charset="2"/>
              <a:buChar char="ü"/>
            </a:pPr>
            <a:r>
              <a:rPr lang="en-US" sz="2400" dirty="0" smtClean="0">
                <a:cs typeface="Arial"/>
              </a:rPr>
              <a:t>Movement caused by Surficial Pressures (including rock falls, landslides, mudflows, and soil creep etc.)</a:t>
            </a:r>
            <a:endParaRPr sz="2400" dirty="0">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SURFICIAL GEOLOGIC MATERIALS</a:t>
            </a:r>
            <a:endParaRPr lang="en-US" sz="3200" dirty="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351520" cy="3706143"/>
          </a:xfrm>
          <a:prstGeom prst="rect">
            <a:avLst/>
          </a:prstGeom>
        </p:spPr>
        <p:txBody>
          <a:bodyPr vert="horz" wrap="square" lIns="0" tIns="12700" rIns="0" bIns="0" rtlCol="0">
            <a:spAutoFit/>
          </a:bodyPr>
          <a:lstStyle/>
          <a:p>
            <a:pPr algn="just">
              <a:buFont typeface="Wingdings" pitchFamily="2" charset="2"/>
              <a:buChar char="Ø"/>
            </a:pPr>
            <a:r>
              <a:rPr lang="en-US" sz="2400" dirty="0" smtClean="0"/>
              <a:t>Climate is one of the very important factors and sites should be analyzed and planned comprehensively keeping in view the overall climate.</a:t>
            </a:r>
          </a:p>
          <a:p>
            <a:pPr algn="just">
              <a:buFont typeface="Wingdings" pitchFamily="2" charset="2"/>
              <a:buChar char="Ø"/>
            </a:pPr>
            <a:r>
              <a:rPr lang="en-US" sz="2400" dirty="0" smtClean="0">
                <a:cs typeface="Arial"/>
              </a:rPr>
              <a:t>Climates can be divided in five general types:</a:t>
            </a:r>
          </a:p>
          <a:p>
            <a:pPr lvl="1" algn="just">
              <a:buFont typeface="Wingdings" pitchFamily="2" charset="2"/>
              <a:buChar char="ü"/>
            </a:pPr>
            <a:r>
              <a:rPr lang="en-US" sz="2400" dirty="0" smtClean="0">
                <a:cs typeface="Arial"/>
              </a:rPr>
              <a:t>Tropical</a:t>
            </a:r>
          </a:p>
          <a:p>
            <a:pPr lvl="1" algn="just">
              <a:buFont typeface="Wingdings" pitchFamily="2" charset="2"/>
              <a:buChar char="ü"/>
            </a:pPr>
            <a:r>
              <a:rPr lang="en-US" sz="2400" dirty="0" smtClean="0">
                <a:cs typeface="Arial"/>
              </a:rPr>
              <a:t>Dry/ Arid</a:t>
            </a:r>
          </a:p>
          <a:p>
            <a:pPr lvl="1" algn="just">
              <a:buFont typeface="Wingdings" pitchFamily="2" charset="2"/>
              <a:buChar char="ü"/>
            </a:pPr>
            <a:r>
              <a:rPr lang="en-US" sz="2400" dirty="0" smtClean="0">
                <a:cs typeface="Arial"/>
              </a:rPr>
              <a:t>Temperature</a:t>
            </a:r>
          </a:p>
          <a:p>
            <a:pPr lvl="1" algn="just">
              <a:buFont typeface="Wingdings" pitchFamily="2" charset="2"/>
              <a:buChar char="ü"/>
            </a:pPr>
            <a:r>
              <a:rPr lang="en-US" sz="2400" dirty="0" smtClean="0">
                <a:cs typeface="Arial"/>
              </a:rPr>
              <a:t>Cold</a:t>
            </a:r>
          </a:p>
          <a:p>
            <a:pPr lvl="1" algn="just">
              <a:buFont typeface="Wingdings" pitchFamily="2" charset="2"/>
              <a:buChar char="ü"/>
            </a:pPr>
            <a:r>
              <a:rPr lang="en-US" sz="2400" dirty="0" smtClean="0">
                <a:cs typeface="Arial"/>
              </a:rPr>
              <a:t>Polar</a:t>
            </a:r>
          </a:p>
          <a:p>
            <a:pPr algn="just"/>
            <a:endParaRPr sz="2400" dirty="0">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5.CLIMATE</a:t>
            </a:r>
            <a:endParaRPr lang="en-US" sz="3200" dirty="0"/>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143000"/>
            <a:ext cx="8199120" cy="2598147"/>
          </a:xfrm>
          <a:prstGeom prst="rect">
            <a:avLst/>
          </a:prstGeom>
        </p:spPr>
        <p:txBody>
          <a:bodyPr vert="horz" wrap="square" lIns="0" tIns="12700" rIns="0" bIns="0" rtlCol="0">
            <a:spAutoFit/>
          </a:bodyPr>
          <a:lstStyle/>
          <a:p>
            <a:pPr algn="just">
              <a:buFont typeface="Wingdings" pitchFamily="2" charset="2"/>
              <a:buChar char="Ø"/>
            </a:pPr>
            <a:r>
              <a:rPr lang="en-US" sz="2400" dirty="0" smtClean="0">
                <a:cs typeface="Arial"/>
              </a:rPr>
              <a:t>Site planner should investigate all the climatic factors and especially:</a:t>
            </a:r>
          </a:p>
          <a:p>
            <a:pPr lvl="1" algn="just">
              <a:buFont typeface="Wingdings" pitchFamily="2" charset="2"/>
              <a:buChar char="ü"/>
            </a:pPr>
            <a:r>
              <a:rPr lang="en-US" sz="2400" dirty="0" smtClean="0">
                <a:cs typeface="Arial"/>
              </a:rPr>
              <a:t>The solar orientation for the buildings,</a:t>
            </a:r>
          </a:p>
          <a:p>
            <a:pPr lvl="1" algn="just">
              <a:buFont typeface="Wingdings" pitchFamily="2" charset="2"/>
              <a:buChar char="ü"/>
            </a:pPr>
            <a:r>
              <a:rPr lang="en-US" sz="2400" dirty="0" smtClean="0">
                <a:cs typeface="Arial"/>
              </a:rPr>
              <a:t>The best facing slopes, and</a:t>
            </a:r>
          </a:p>
          <a:p>
            <a:pPr lvl="1" algn="just">
              <a:buFont typeface="Wingdings" pitchFamily="2" charset="2"/>
              <a:buChar char="ü"/>
            </a:pPr>
            <a:r>
              <a:rPr lang="en-US" sz="2400" dirty="0" smtClean="0">
                <a:cs typeface="Arial"/>
              </a:rPr>
              <a:t>The part of the slope that makes use of airflow for warmth in cool climates or for breezes in temperature or hot climates.</a:t>
            </a:r>
          </a:p>
          <a:p>
            <a:pPr algn="just"/>
            <a:endParaRPr sz="2400" dirty="0">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ROLE OF SITE PLANNER</a:t>
            </a:r>
            <a:endParaRPr lang="en-US" sz="3200" dirty="0"/>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219200"/>
            <a:ext cx="8199120" cy="2598147"/>
          </a:xfrm>
          <a:prstGeom prst="rect">
            <a:avLst/>
          </a:prstGeom>
        </p:spPr>
        <p:txBody>
          <a:bodyPr vert="horz" wrap="square" lIns="0" tIns="12700" rIns="0" bIns="0" rtlCol="0">
            <a:spAutoFit/>
          </a:bodyPr>
          <a:lstStyle/>
          <a:p>
            <a:pPr algn="just">
              <a:buFont typeface="Wingdings" pitchFamily="2" charset="2"/>
              <a:buChar char="Ø"/>
            </a:pPr>
            <a:r>
              <a:rPr lang="en-US" sz="2400" dirty="0" smtClean="0">
                <a:cs typeface="Arial"/>
              </a:rPr>
              <a:t>Important climatic considerations are:</a:t>
            </a:r>
          </a:p>
          <a:p>
            <a:pPr lvl="1" algn="just">
              <a:buFont typeface="Wingdings" pitchFamily="2" charset="2"/>
              <a:buChar char="ü"/>
            </a:pPr>
            <a:r>
              <a:rPr lang="en-US" sz="2400" dirty="0" smtClean="0">
                <a:cs typeface="Arial"/>
              </a:rPr>
              <a:t>Humidity,</a:t>
            </a:r>
          </a:p>
          <a:p>
            <a:pPr lvl="1" algn="just">
              <a:buFont typeface="Wingdings" pitchFamily="2" charset="2"/>
              <a:buChar char="ü"/>
            </a:pPr>
            <a:r>
              <a:rPr lang="en-US" sz="2400" dirty="0" smtClean="0">
                <a:cs typeface="Arial"/>
              </a:rPr>
              <a:t>Temperature,</a:t>
            </a:r>
          </a:p>
          <a:p>
            <a:pPr lvl="1" algn="just">
              <a:buFont typeface="Wingdings" pitchFamily="2" charset="2"/>
              <a:buChar char="ü"/>
            </a:pPr>
            <a:r>
              <a:rPr lang="en-US" sz="2400" dirty="0" smtClean="0">
                <a:cs typeface="Arial"/>
              </a:rPr>
              <a:t>Precipitation and Wind direction,</a:t>
            </a:r>
          </a:p>
          <a:p>
            <a:pPr lvl="1" algn="just">
              <a:buFont typeface="Wingdings" pitchFamily="2" charset="2"/>
              <a:buChar char="ü"/>
            </a:pPr>
            <a:r>
              <a:rPr lang="en-US" sz="2400" dirty="0" smtClean="0">
                <a:cs typeface="Arial"/>
              </a:rPr>
              <a:t>Solar orientation, and</a:t>
            </a:r>
          </a:p>
          <a:p>
            <a:pPr lvl="1" algn="just">
              <a:buFont typeface="Wingdings" pitchFamily="2" charset="2"/>
              <a:buChar char="ü"/>
            </a:pPr>
            <a:r>
              <a:rPr lang="en-US" sz="2400" dirty="0" smtClean="0">
                <a:cs typeface="Arial"/>
              </a:rPr>
              <a:t>Fog.</a:t>
            </a:r>
          </a:p>
          <a:p>
            <a:pPr algn="just"/>
            <a:endParaRPr sz="2400" dirty="0">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MAIN CLIMATIC FEATURES</a:t>
            </a:r>
            <a:endParaRPr lang="en-US" sz="3200" dirty="0"/>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219200"/>
            <a:ext cx="8199120" cy="3336811"/>
          </a:xfrm>
          <a:prstGeom prst="rect">
            <a:avLst/>
          </a:prstGeom>
        </p:spPr>
        <p:txBody>
          <a:bodyPr vert="horz" wrap="square" lIns="0" tIns="12700" rIns="0" bIns="0" rtlCol="0">
            <a:spAutoFit/>
          </a:bodyPr>
          <a:lstStyle/>
          <a:p>
            <a:pPr algn="just">
              <a:buFont typeface="Wingdings" pitchFamily="2" charset="2"/>
              <a:buChar char="Ø"/>
            </a:pPr>
            <a:r>
              <a:rPr lang="en-US" sz="2400" dirty="0" smtClean="0">
                <a:cs typeface="Arial"/>
              </a:rPr>
              <a:t>Humidity is the amount of water vapor in the air.</a:t>
            </a:r>
          </a:p>
          <a:p>
            <a:pPr algn="just">
              <a:buFont typeface="Wingdings" pitchFamily="2" charset="2"/>
              <a:buChar char="Ø"/>
            </a:pPr>
            <a:r>
              <a:rPr lang="en-US" sz="2400" dirty="0" smtClean="0">
                <a:cs typeface="Arial"/>
              </a:rPr>
              <a:t>Relative humidity is the amount of water vapor the air is holding, expressed as a percentage of the amount the air can hold at a particular temperature.</a:t>
            </a:r>
          </a:p>
          <a:p>
            <a:pPr algn="just">
              <a:buFont typeface="Wingdings" pitchFamily="2" charset="2"/>
              <a:buChar char="Ø"/>
            </a:pPr>
            <a:r>
              <a:rPr lang="en-US" sz="2400" dirty="0" smtClean="0">
                <a:cs typeface="Arial"/>
              </a:rPr>
              <a:t>If at a particular temperature, air is saturated with water vapor, it has 100% relative humidity.</a:t>
            </a:r>
          </a:p>
          <a:p>
            <a:pPr algn="just">
              <a:buFont typeface="Wingdings" pitchFamily="2" charset="2"/>
              <a:buChar char="Ø"/>
            </a:pPr>
            <a:r>
              <a:rPr lang="en-US" sz="2400" dirty="0" smtClean="0">
                <a:cs typeface="Arial"/>
              </a:rPr>
              <a:t>Warmer temperatures are capable of holding more water vapor before saturation is reached.</a:t>
            </a:r>
          </a:p>
          <a:p>
            <a:pPr algn="just"/>
            <a:endParaRPr sz="2400" dirty="0">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HUMIDITY</a:t>
            </a:r>
            <a:endParaRPr lang="en-US" sz="3200" dirty="0"/>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219200"/>
            <a:ext cx="8199120" cy="3706143"/>
          </a:xfrm>
          <a:prstGeom prst="rect">
            <a:avLst/>
          </a:prstGeom>
        </p:spPr>
        <p:txBody>
          <a:bodyPr vert="horz" wrap="square" lIns="0" tIns="12700" rIns="0" bIns="0" rtlCol="0">
            <a:spAutoFit/>
          </a:bodyPr>
          <a:lstStyle/>
          <a:p>
            <a:pPr algn="just">
              <a:buFont typeface="Wingdings" pitchFamily="2" charset="2"/>
              <a:buChar char="Ø"/>
            </a:pPr>
            <a:r>
              <a:rPr lang="en-US" sz="2400" dirty="0" smtClean="0">
                <a:cs typeface="Arial"/>
              </a:rPr>
              <a:t>Temperature is another very important factor considering the energy consumption during hot and cold weather.</a:t>
            </a:r>
          </a:p>
          <a:p>
            <a:pPr algn="just">
              <a:buFont typeface="Wingdings" pitchFamily="2" charset="2"/>
              <a:buChar char="Ø"/>
            </a:pPr>
            <a:r>
              <a:rPr lang="en-US" sz="2400" dirty="0" smtClean="0">
                <a:cs typeface="Arial"/>
              </a:rPr>
              <a:t>For each 300ft. Rise in height from the earth’s surface, temperature decreases approximately 1</a:t>
            </a:r>
            <a:r>
              <a:rPr lang="en-US" sz="2400" dirty="0" smtClean="0">
                <a:latin typeface="Matura MT Script Capitals"/>
                <a:cs typeface="Arial"/>
              </a:rPr>
              <a:t>°</a:t>
            </a:r>
            <a:r>
              <a:rPr lang="en-US" sz="2400" dirty="0" smtClean="0">
                <a:cs typeface="Arial"/>
              </a:rPr>
              <a:t> F in the summer.</a:t>
            </a:r>
          </a:p>
          <a:p>
            <a:pPr algn="just">
              <a:buFont typeface="Wingdings" pitchFamily="2" charset="2"/>
              <a:buChar char="Ø"/>
            </a:pPr>
            <a:r>
              <a:rPr lang="en-US" sz="2400" dirty="0" smtClean="0">
                <a:cs typeface="Arial"/>
              </a:rPr>
              <a:t>Oceans and large lakes retain their heat in winter months as land masses cool and they are cool in summer as land masses warm, thus moderate the temperature.</a:t>
            </a:r>
          </a:p>
          <a:p>
            <a:pPr algn="just">
              <a:buFont typeface="Wingdings" pitchFamily="2" charset="2"/>
              <a:buChar char="Ø"/>
            </a:pPr>
            <a:r>
              <a:rPr lang="en-US" sz="2400" dirty="0" smtClean="0">
                <a:cs typeface="Arial"/>
              </a:rPr>
              <a:t>The more perpendicular a slope is to the rays of the sun, the warmer the surface temperature. </a:t>
            </a:r>
          </a:p>
          <a:p>
            <a:pPr algn="just"/>
            <a:endParaRPr sz="2400" dirty="0">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TEMPERATURE</a:t>
            </a:r>
            <a:endParaRPr lang="en-US" sz="3200" dirty="0"/>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0" y="56388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219200"/>
            <a:ext cx="8199120" cy="2598147"/>
          </a:xfrm>
          <a:prstGeom prst="rect">
            <a:avLst/>
          </a:prstGeom>
        </p:spPr>
        <p:txBody>
          <a:bodyPr vert="horz" wrap="square" lIns="0" tIns="12700" rIns="0" bIns="0" rtlCol="0">
            <a:spAutoFit/>
          </a:bodyPr>
          <a:lstStyle/>
          <a:p>
            <a:pPr algn="just">
              <a:buFont typeface="Wingdings" pitchFamily="2" charset="2"/>
              <a:buChar char="Ø"/>
            </a:pPr>
            <a:r>
              <a:rPr lang="en-US" sz="2400" dirty="0" smtClean="0">
                <a:cs typeface="Arial"/>
              </a:rPr>
              <a:t>The movement of water particles into air is precipitation and it along with temperature are the major factors affecting vegetation.</a:t>
            </a:r>
          </a:p>
          <a:p>
            <a:pPr algn="just">
              <a:buFont typeface="Wingdings" pitchFamily="2" charset="2"/>
              <a:buChar char="Ø"/>
            </a:pPr>
            <a:r>
              <a:rPr lang="en-US" sz="2400" dirty="0" smtClean="0">
                <a:cs typeface="Arial"/>
              </a:rPr>
              <a:t>Wind direction, also plays an essential role in site selection.</a:t>
            </a:r>
          </a:p>
          <a:p>
            <a:pPr algn="just">
              <a:buFont typeface="Wingdings" pitchFamily="2" charset="2"/>
              <a:buChar char="Ø"/>
            </a:pPr>
            <a:r>
              <a:rPr lang="en-US" sz="2400" dirty="0" smtClean="0">
                <a:cs typeface="Arial"/>
              </a:rPr>
              <a:t>In cool and temperate climates, vegetation may be used to block winter winds.</a:t>
            </a:r>
          </a:p>
          <a:p>
            <a:pPr algn="just">
              <a:buFont typeface="Wingdings" pitchFamily="2" charset="2"/>
              <a:buChar char="Ø"/>
            </a:pPr>
            <a:r>
              <a:rPr lang="en-US" sz="2400" dirty="0" smtClean="0">
                <a:cs typeface="Arial"/>
              </a:rPr>
              <a:t>Cool air flows towards low points or valleys at night, but higher side slopes remain warmer.</a:t>
            </a:r>
            <a:endParaRPr sz="2400" dirty="0">
              <a:cs typeface="Arial"/>
            </a:endParaRPr>
          </a:p>
        </p:txBody>
      </p:sp>
      <p:sp>
        <p:nvSpPr>
          <p:cNvPr id="615" name="Title 614"/>
          <p:cNvSpPr>
            <a:spLocks noGrp="1"/>
          </p:cNvSpPr>
          <p:nvPr>
            <p:ph type="title"/>
          </p:nvPr>
        </p:nvSpPr>
        <p:spPr>
          <a:xfrm>
            <a:off x="533400" y="228600"/>
            <a:ext cx="8610600" cy="492443"/>
          </a:xfrm>
        </p:spPr>
        <p:txBody>
          <a:bodyPr/>
          <a:lstStyle/>
          <a:p>
            <a:r>
              <a:rPr lang="en-US" sz="3200" dirty="0" smtClean="0"/>
              <a:t>PRECIPITATION AND WIND DIRECTION</a:t>
            </a:r>
            <a:endParaRPr lang="en-US" sz="3200" dirty="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066801"/>
            <a:ext cx="7769859" cy="764312"/>
          </a:xfrm>
          <a:prstGeom prst="rect">
            <a:avLst/>
          </a:prstGeom>
        </p:spPr>
        <p:txBody>
          <a:bodyPr vert="horz" wrap="square" lIns="0" tIns="12700" rIns="0" bIns="0" rtlCol="0">
            <a:spAutoFit/>
          </a:bodyPr>
          <a:lstStyle/>
          <a:p>
            <a:pPr algn="just"/>
            <a:endParaRPr lang="en-US" sz="2400" dirty="0" smtClean="0">
              <a:latin typeface="Arial" pitchFamily="34" charset="0"/>
              <a:cs typeface="Arial" pitchFamily="34" charset="0"/>
            </a:endParaRPr>
          </a:p>
          <a:p>
            <a:pPr marL="22860">
              <a:lnSpc>
                <a:spcPct val="100000"/>
              </a:lnSpc>
              <a:spcBef>
                <a:spcPts val="100"/>
              </a:spcBef>
            </a:pPr>
            <a:endParaRPr sz="2400" dirty="0">
              <a:latin typeface="Arial"/>
              <a:cs typeface="Arial"/>
            </a:endParaRPr>
          </a:p>
        </p:txBody>
      </p:sp>
      <p:sp>
        <p:nvSpPr>
          <p:cNvPr id="615" name="Title 614"/>
          <p:cNvSpPr>
            <a:spLocks noGrp="1"/>
          </p:cNvSpPr>
          <p:nvPr>
            <p:ph type="title"/>
          </p:nvPr>
        </p:nvSpPr>
        <p:spPr>
          <a:xfrm>
            <a:off x="685800" y="228600"/>
            <a:ext cx="8458200" cy="984885"/>
          </a:xfrm>
        </p:spPr>
        <p:txBody>
          <a:bodyPr/>
          <a:lstStyle/>
          <a:p>
            <a:r>
              <a:rPr lang="en-US" sz="3200" dirty="0" smtClean="0"/>
              <a:t>SITE INVENTORY </a:t>
            </a:r>
            <a:br>
              <a:rPr lang="en-US" sz="3200" dirty="0" smtClean="0"/>
            </a:br>
            <a:r>
              <a:rPr lang="en-US" sz="3200" dirty="0" smtClean="0"/>
              <a:t>NATURAL FACTORS</a:t>
            </a:r>
            <a:endParaRPr lang="en-US" sz="3200" dirty="0"/>
          </a:p>
        </p:txBody>
      </p:sp>
      <p:graphicFrame>
        <p:nvGraphicFramePr>
          <p:cNvPr id="616" name="Table 615"/>
          <p:cNvGraphicFramePr>
            <a:graphicFrameLocks noGrp="1"/>
          </p:cNvGraphicFramePr>
          <p:nvPr/>
        </p:nvGraphicFramePr>
        <p:xfrm>
          <a:off x="762000" y="1219200"/>
          <a:ext cx="7772400" cy="4648200"/>
        </p:xfrm>
        <a:graphic>
          <a:graphicData uri="http://schemas.openxmlformats.org/drawingml/2006/table">
            <a:tbl>
              <a:tblPr firstRow="1" bandRow="1">
                <a:tableStyleId>{0E3FDE45-AF77-4B5C-9715-49D594BDF05E}</a:tableStyleId>
              </a:tblPr>
              <a:tblGrid>
                <a:gridCol w="3886200"/>
                <a:gridCol w="3886200"/>
              </a:tblGrid>
              <a:tr h="700894">
                <a:tc>
                  <a:txBody>
                    <a:bodyPr/>
                    <a:lstStyle/>
                    <a:p>
                      <a:pPr algn="ctr"/>
                      <a:endParaRPr lang="en-US" dirty="0" smtClean="0"/>
                    </a:p>
                    <a:p>
                      <a:pPr algn="ctr"/>
                      <a:r>
                        <a:rPr lang="en-US" dirty="0" smtClean="0"/>
                        <a:t>Categories</a:t>
                      </a:r>
                      <a:endParaRPr lang="en-US" dirty="0"/>
                    </a:p>
                  </a:txBody>
                  <a:tcPr/>
                </a:tc>
                <a:tc>
                  <a:txBody>
                    <a:bodyPr/>
                    <a:lstStyle/>
                    <a:p>
                      <a:pPr algn="ctr"/>
                      <a:endParaRPr lang="en-US" dirty="0" smtClean="0"/>
                    </a:p>
                    <a:p>
                      <a:pPr algn="ctr"/>
                      <a:r>
                        <a:rPr lang="en-US" dirty="0" smtClean="0"/>
                        <a:t>Attributes</a:t>
                      </a:r>
                      <a:endParaRPr lang="en-US" dirty="0"/>
                    </a:p>
                  </a:txBody>
                  <a:tcPr/>
                </a:tc>
              </a:tr>
              <a:tr h="2118067">
                <a:tc>
                  <a:txBody>
                    <a:bodyPr/>
                    <a:lstStyle/>
                    <a:p>
                      <a:r>
                        <a:rPr lang="en-US" dirty="0" smtClean="0"/>
                        <a:t>Soils</a:t>
                      </a:r>
                      <a:endParaRPr lang="en-US" dirty="0"/>
                    </a:p>
                  </a:txBody>
                  <a:tcPr/>
                </a:tc>
                <a:tc>
                  <a:txBody>
                    <a:bodyPr/>
                    <a:lstStyle/>
                    <a:p>
                      <a:pPr>
                        <a:buFont typeface="Arial" pitchFamily="34" charset="0"/>
                        <a:buChar char="•"/>
                      </a:pPr>
                      <a:r>
                        <a:rPr lang="en-US" dirty="0" smtClean="0"/>
                        <a:t> Types</a:t>
                      </a:r>
                    </a:p>
                    <a:p>
                      <a:pPr>
                        <a:buFont typeface="Arial" pitchFamily="34" charset="0"/>
                        <a:buChar char="•"/>
                      </a:pPr>
                      <a:r>
                        <a:rPr lang="en-US" baseline="0" dirty="0" smtClean="0"/>
                        <a:t> Bearing capacity</a:t>
                      </a:r>
                    </a:p>
                    <a:p>
                      <a:pPr>
                        <a:buFont typeface="Arial" pitchFamily="34" charset="0"/>
                        <a:buChar char="•"/>
                      </a:pPr>
                      <a:r>
                        <a:rPr lang="en-US" baseline="0" dirty="0" smtClean="0"/>
                        <a:t> Porosity</a:t>
                      </a:r>
                    </a:p>
                    <a:p>
                      <a:pPr>
                        <a:buFont typeface="Arial" pitchFamily="34" charset="0"/>
                        <a:buChar char="•"/>
                      </a:pPr>
                      <a:r>
                        <a:rPr lang="en-US" baseline="0" dirty="0" smtClean="0"/>
                        <a:t> Stability</a:t>
                      </a:r>
                    </a:p>
                    <a:p>
                      <a:pPr>
                        <a:buFont typeface="Arial" pitchFamily="34" charset="0"/>
                        <a:buChar char="•"/>
                      </a:pPr>
                      <a:r>
                        <a:rPr lang="en-US" baseline="0" dirty="0" smtClean="0"/>
                        <a:t> Erosion</a:t>
                      </a:r>
                    </a:p>
                    <a:p>
                      <a:pPr>
                        <a:buFont typeface="Arial" pitchFamily="34" charset="0"/>
                        <a:buChar char="•"/>
                      </a:pPr>
                      <a:r>
                        <a:rPr lang="en-US" baseline="0" dirty="0" smtClean="0"/>
                        <a:t> Fertility</a:t>
                      </a:r>
                    </a:p>
                    <a:p>
                      <a:pPr>
                        <a:buFont typeface="Arial" pitchFamily="34" charset="0"/>
                        <a:buChar char="•"/>
                      </a:pPr>
                      <a:r>
                        <a:rPr lang="en-US" baseline="0" dirty="0" smtClean="0"/>
                        <a:t> Acidity (pH)</a:t>
                      </a:r>
                      <a:endParaRPr lang="en-US" dirty="0"/>
                    </a:p>
                  </a:txBody>
                  <a:tcPr/>
                </a:tc>
              </a:tr>
              <a:tr h="1829239">
                <a:tc>
                  <a:txBody>
                    <a:bodyPr/>
                    <a:lstStyle/>
                    <a:p>
                      <a:r>
                        <a:rPr lang="en-US" dirty="0" smtClean="0"/>
                        <a:t>Hydrology</a:t>
                      </a:r>
                      <a:endParaRPr lang="en-US" dirty="0"/>
                    </a:p>
                  </a:txBody>
                  <a:tcPr/>
                </a:tc>
                <a:tc>
                  <a:txBody>
                    <a:bodyPr/>
                    <a:lstStyle/>
                    <a:p>
                      <a:pPr>
                        <a:buFont typeface="Arial" pitchFamily="34" charset="0"/>
                        <a:buChar char="•"/>
                      </a:pPr>
                      <a:r>
                        <a:rPr lang="en-US" dirty="0" smtClean="0"/>
                        <a:t> Surface drainage</a:t>
                      </a:r>
                    </a:p>
                    <a:p>
                      <a:pPr>
                        <a:buFont typeface="Arial" pitchFamily="34" charset="0"/>
                        <a:buChar char="•"/>
                      </a:pPr>
                      <a:r>
                        <a:rPr lang="en-US" dirty="0" smtClean="0"/>
                        <a:t> Water chemistry</a:t>
                      </a:r>
                      <a:r>
                        <a:rPr lang="en-US" baseline="0" dirty="0" smtClean="0"/>
                        <a:t> (e.g., salinity nitrates or phosphates)</a:t>
                      </a:r>
                    </a:p>
                    <a:p>
                      <a:pPr>
                        <a:buFont typeface="Arial" pitchFamily="34" charset="0"/>
                        <a:buChar char="•"/>
                      </a:pPr>
                      <a:r>
                        <a:rPr lang="en-US" baseline="0" dirty="0" smtClean="0"/>
                        <a:t> Depth to seasonal water table</a:t>
                      </a:r>
                    </a:p>
                    <a:p>
                      <a:pPr>
                        <a:buFont typeface="Arial" pitchFamily="34" charset="0"/>
                        <a:buChar char="•"/>
                      </a:pPr>
                      <a:r>
                        <a:rPr lang="en-US" baseline="0" dirty="0" smtClean="0"/>
                        <a:t> Aquifer recharge areas</a:t>
                      </a:r>
                    </a:p>
                    <a:p>
                      <a:pPr>
                        <a:buFont typeface="Arial" pitchFamily="34" charset="0"/>
                        <a:buChar char="•"/>
                      </a:pPr>
                      <a:r>
                        <a:rPr lang="en-US" baseline="0" dirty="0" smtClean="0"/>
                        <a:t> Seeps and springs</a:t>
                      </a:r>
                      <a:endParaRPr lang="en-US" dirty="0"/>
                    </a:p>
                  </a:txBody>
                  <a:tcPr/>
                </a:tc>
              </a:tr>
            </a:tbl>
          </a:graphicData>
        </a:graphic>
      </p:graphicFrame>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487680" y="1066801"/>
            <a:ext cx="7769859" cy="764312"/>
          </a:xfrm>
          <a:prstGeom prst="rect">
            <a:avLst/>
          </a:prstGeom>
        </p:spPr>
        <p:txBody>
          <a:bodyPr vert="horz" wrap="square" lIns="0" tIns="12700" rIns="0" bIns="0" rtlCol="0">
            <a:spAutoFit/>
          </a:bodyPr>
          <a:lstStyle/>
          <a:p>
            <a:pPr algn="just"/>
            <a:endParaRPr lang="en-US" sz="2400" dirty="0" smtClean="0">
              <a:latin typeface="Arial" pitchFamily="34" charset="0"/>
              <a:cs typeface="Arial" pitchFamily="34" charset="0"/>
            </a:endParaRPr>
          </a:p>
          <a:p>
            <a:pPr marL="22860">
              <a:lnSpc>
                <a:spcPct val="100000"/>
              </a:lnSpc>
              <a:spcBef>
                <a:spcPts val="100"/>
              </a:spcBef>
            </a:pPr>
            <a:endParaRPr sz="2400" dirty="0">
              <a:latin typeface="Arial"/>
              <a:cs typeface="Arial"/>
            </a:endParaRPr>
          </a:p>
        </p:txBody>
      </p:sp>
      <p:sp>
        <p:nvSpPr>
          <p:cNvPr id="615" name="Title 614"/>
          <p:cNvSpPr>
            <a:spLocks noGrp="1"/>
          </p:cNvSpPr>
          <p:nvPr>
            <p:ph type="title"/>
          </p:nvPr>
        </p:nvSpPr>
        <p:spPr>
          <a:xfrm>
            <a:off x="685800" y="228600"/>
            <a:ext cx="8458200" cy="984885"/>
          </a:xfrm>
        </p:spPr>
        <p:txBody>
          <a:bodyPr/>
          <a:lstStyle/>
          <a:p>
            <a:r>
              <a:rPr lang="en-US" sz="3200" dirty="0" smtClean="0"/>
              <a:t>SITE INVENTORY </a:t>
            </a:r>
            <a:br>
              <a:rPr lang="en-US" sz="3200" dirty="0" smtClean="0"/>
            </a:br>
            <a:r>
              <a:rPr lang="en-US" sz="3200" dirty="0" smtClean="0"/>
              <a:t>NATURAL FACTORS</a:t>
            </a:r>
            <a:endParaRPr lang="en-US" sz="3200" dirty="0"/>
          </a:p>
        </p:txBody>
      </p:sp>
      <p:graphicFrame>
        <p:nvGraphicFramePr>
          <p:cNvPr id="617" name="Table 616"/>
          <p:cNvGraphicFramePr>
            <a:graphicFrameLocks noGrp="1"/>
          </p:cNvGraphicFramePr>
          <p:nvPr/>
        </p:nvGraphicFramePr>
        <p:xfrm>
          <a:off x="609600" y="1524000"/>
          <a:ext cx="7772400" cy="4770106"/>
        </p:xfrm>
        <a:graphic>
          <a:graphicData uri="http://schemas.openxmlformats.org/drawingml/2006/table">
            <a:tbl>
              <a:tblPr firstRow="1" bandRow="1">
                <a:tableStyleId>{0E3FDE45-AF77-4B5C-9715-49D594BDF05E}</a:tableStyleId>
              </a:tblPr>
              <a:tblGrid>
                <a:gridCol w="3886200"/>
                <a:gridCol w="3886200"/>
              </a:tblGrid>
              <a:tr h="658358">
                <a:tc>
                  <a:txBody>
                    <a:bodyPr/>
                    <a:lstStyle/>
                    <a:p>
                      <a:pPr algn="ctr"/>
                      <a:endParaRPr lang="en-US" dirty="0" smtClean="0"/>
                    </a:p>
                    <a:p>
                      <a:pPr algn="ctr"/>
                      <a:r>
                        <a:rPr lang="en-US" dirty="0" smtClean="0"/>
                        <a:t>Categories</a:t>
                      </a:r>
                      <a:endParaRPr lang="en-US" dirty="0"/>
                    </a:p>
                  </a:txBody>
                  <a:tcPr/>
                </a:tc>
                <a:tc>
                  <a:txBody>
                    <a:bodyPr/>
                    <a:lstStyle/>
                    <a:p>
                      <a:pPr algn="ctr"/>
                      <a:endParaRPr lang="en-US" dirty="0" smtClean="0"/>
                    </a:p>
                    <a:p>
                      <a:pPr algn="ctr"/>
                      <a:r>
                        <a:rPr lang="en-US" dirty="0" smtClean="0"/>
                        <a:t>Attributes</a:t>
                      </a:r>
                      <a:endParaRPr lang="en-US" dirty="0"/>
                    </a:p>
                  </a:txBody>
                  <a:tcPr/>
                </a:tc>
              </a:tr>
              <a:tr h="1417333">
                <a:tc>
                  <a:txBody>
                    <a:bodyPr/>
                    <a:lstStyle/>
                    <a:p>
                      <a:r>
                        <a:rPr lang="en-US" dirty="0" smtClean="0"/>
                        <a:t>Physiography</a:t>
                      </a:r>
                      <a:endParaRPr lang="en-US" dirty="0"/>
                    </a:p>
                  </a:txBody>
                  <a:tcPr/>
                </a:tc>
                <a:tc>
                  <a:txBody>
                    <a:bodyPr/>
                    <a:lstStyle/>
                    <a:p>
                      <a:pPr>
                        <a:buFont typeface="Arial" pitchFamily="34" charset="0"/>
                        <a:buChar char="•"/>
                      </a:pPr>
                      <a:r>
                        <a:rPr lang="en-US" dirty="0" smtClean="0"/>
                        <a:t> Geomorphology</a:t>
                      </a:r>
                    </a:p>
                    <a:p>
                      <a:pPr>
                        <a:buFont typeface="Arial" pitchFamily="34" charset="0"/>
                        <a:buChar char="•"/>
                      </a:pPr>
                      <a:r>
                        <a:rPr lang="en-US" baseline="0" dirty="0" smtClean="0"/>
                        <a:t> Topography</a:t>
                      </a:r>
                    </a:p>
                    <a:p>
                      <a:pPr>
                        <a:buFont typeface="Arial" pitchFamily="34" charset="0"/>
                        <a:buChar char="•"/>
                      </a:pPr>
                      <a:r>
                        <a:rPr lang="en-US" baseline="0" dirty="0" smtClean="0"/>
                        <a:t> Landforms</a:t>
                      </a:r>
                    </a:p>
                    <a:p>
                      <a:pPr>
                        <a:buFont typeface="Arial" pitchFamily="34" charset="0"/>
                        <a:buChar char="•"/>
                      </a:pPr>
                      <a:r>
                        <a:rPr lang="en-US" baseline="0" dirty="0" smtClean="0"/>
                        <a:t> Slope</a:t>
                      </a:r>
                    </a:p>
                    <a:p>
                      <a:pPr>
                        <a:buFont typeface="Arial" pitchFamily="34" charset="0"/>
                        <a:buChar char="•"/>
                      </a:pPr>
                      <a:r>
                        <a:rPr lang="en-US" baseline="0" dirty="0" smtClean="0"/>
                        <a:t>Relief and Elevation</a:t>
                      </a:r>
                    </a:p>
                  </a:txBody>
                  <a:tcPr/>
                </a:tc>
              </a:tr>
              <a:tr h="930482">
                <a:tc>
                  <a:txBody>
                    <a:bodyPr/>
                    <a:lstStyle/>
                    <a:p>
                      <a:r>
                        <a:rPr lang="en-US" dirty="0" smtClean="0"/>
                        <a:t>Geology</a:t>
                      </a:r>
                      <a:endParaRPr lang="en-US" dirty="0"/>
                    </a:p>
                  </a:txBody>
                  <a:tcPr/>
                </a:tc>
                <a:tc>
                  <a:txBody>
                    <a:bodyPr/>
                    <a:lstStyle/>
                    <a:p>
                      <a:pPr>
                        <a:buFont typeface="Arial" pitchFamily="34" charset="0"/>
                        <a:buChar char="•"/>
                      </a:pPr>
                      <a:r>
                        <a:rPr lang="en-US" dirty="0" smtClean="0"/>
                        <a:t> Seismic</a:t>
                      </a:r>
                      <a:r>
                        <a:rPr lang="en-US" baseline="0" dirty="0" smtClean="0"/>
                        <a:t> hazards</a:t>
                      </a:r>
                      <a:endParaRPr lang="en-US" dirty="0" smtClean="0"/>
                    </a:p>
                    <a:p>
                      <a:pPr>
                        <a:buFont typeface="Arial" pitchFamily="34" charset="0"/>
                        <a:buChar char="•"/>
                      </a:pPr>
                      <a:r>
                        <a:rPr lang="en-US" dirty="0" smtClean="0"/>
                        <a:t> Depth to bedrock</a:t>
                      </a:r>
                      <a:endParaRPr lang="en-US" baseline="0" dirty="0" smtClean="0"/>
                    </a:p>
                    <a:p>
                      <a:pPr>
                        <a:buFont typeface="Arial" pitchFamily="34" charset="0"/>
                        <a:buChar char="•"/>
                      </a:pPr>
                      <a:r>
                        <a:rPr lang="en-US" baseline="0" dirty="0" smtClean="0"/>
                        <a:t> Surficial rocks</a:t>
                      </a:r>
                      <a:endParaRPr lang="en-US" dirty="0"/>
                    </a:p>
                  </a:txBody>
                  <a:tcPr/>
                </a:tc>
              </a:tr>
              <a:tr h="1718226">
                <a:tc>
                  <a:txBody>
                    <a:bodyPr/>
                    <a:lstStyle/>
                    <a:p>
                      <a:r>
                        <a:rPr lang="en-US" dirty="0" smtClean="0"/>
                        <a:t>Climate</a:t>
                      </a:r>
                      <a:endParaRPr lang="en-US" dirty="0"/>
                    </a:p>
                  </a:txBody>
                  <a:tcPr/>
                </a:tc>
                <a:tc>
                  <a:txBody>
                    <a:bodyPr/>
                    <a:lstStyle/>
                    <a:p>
                      <a:pPr>
                        <a:buFont typeface="Arial" pitchFamily="34" charset="0"/>
                        <a:buChar char="•"/>
                      </a:pPr>
                      <a:r>
                        <a:rPr lang="en-US" dirty="0" smtClean="0"/>
                        <a:t> Winds (i.e., prevailing or winter</a:t>
                      </a:r>
                    </a:p>
                    <a:p>
                      <a:pPr>
                        <a:buFont typeface="Arial" pitchFamily="34" charset="0"/>
                        <a:buChar char="•"/>
                      </a:pPr>
                      <a:r>
                        <a:rPr lang="en-US" dirty="0" smtClean="0"/>
                        <a:t> Fog pockets</a:t>
                      </a:r>
                    </a:p>
                    <a:p>
                      <a:pPr>
                        <a:buFont typeface="Arial" pitchFamily="34" charset="0"/>
                        <a:buChar char="•"/>
                      </a:pPr>
                      <a:r>
                        <a:rPr lang="en-US" dirty="0" smtClean="0"/>
                        <a:t> Solar orientation</a:t>
                      </a:r>
                    </a:p>
                    <a:p>
                      <a:pPr>
                        <a:buFont typeface="Arial" pitchFamily="34" charset="0"/>
                        <a:buChar char="•"/>
                      </a:pPr>
                      <a:r>
                        <a:rPr lang="en-US" dirty="0" smtClean="0"/>
                        <a:t> Precipitation</a:t>
                      </a:r>
                    </a:p>
                    <a:p>
                      <a:pPr>
                        <a:buFont typeface="Arial" pitchFamily="34" charset="0"/>
                        <a:buChar char="•"/>
                      </a:pPr>
                      <a:r>
                        <a:rPr lang="en-US" baseline="0" dirty="0" smtClean="0"/>
                        <a:t> Humidity</a:t>
                      </a:r>
                      <a:endParaRPr lang="en-US" dirty="0"/>
                    </a:p>
                  </a:txBody>
                  <a:tcPr/>
                </a:tc>
              </a:tr>
            </a:tbl>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3" name="object 613"/>
          <p:cNvSpPr txBox="1"/>
          <p:nvPr/>
        </p:nvSpPr>
        <p:spPr>
          <a:xfrm>
            <a:off x="419100" y="6487921"/>
            <a:ext cx="3086735" cy="328295"/>
          </a:xfrm>
          <a:prstGeom prst="rect">
            <a:avLst/>
          </a:prstGeom>
        </p:spPr>
        <p:txBody>
          <a:bodyPr vert="horz" wrap="square" lIns="0" tIns="0" rIns="0" bIns="0" rtlCol="0">
            <a:spAutoFit/>
          </a:bodyPr>
          <a:lstStyle/>
          <a:p>
            <a:pPr marL="12700">
              <a:lnSpc>
                <a:spcPts val="2385"/>
              </a:lnSpc>
            </a:pPr>
            <a:r>
              <a:rPr sz="2000" spc="305" dirty="0">
                <a:solidFill>
                  <a:srgbClr val="5E5E5E"/>
                </a:solidFill>
                <a:latin typeface="Calibri"/>
                <a:cs typeface="Calibri"/>
              </a:rPr>
              <a:t>SITEPLANNINGREVIEW</a:t>
            </a:r>
            <a:endParaRPr sz="2000">
              <a:latin typeface="Calibri"/>
              <a:cs typeface="Calibri"/>
            </a:endParaRPr>
          </a:p>
        </p:txBody>
      </p:sp>
      <p:sp>
        <p:nvSpPr>
          <p:cNvPr id="612" name="object 612"/>
          <p:cNvSpPr txBox="1"/>
          <p:nvPr/>
        </p:nvSpPr>
        <p:spPr>
          <a:xfrm>
            <a:off x="381000" y="228600"/>
            <a:ext cx="8461837" cy="5373266"/>
          </a:xfrm>
          <a:prstGeom prst="rect">
            <a:avLst/>
          </a:prstGeom>
        </p:spPr>
        <p:txBody>
          <a:bodyPr vert="horz" wrap="square" lIns="0" tIns="12700" rIns="0" bIns="0" rtlCol="0">
            <a:spAutoFit/>
          </a:bodyPr>
          <a:lstStyle/>
          <a:p>
            <a:pPr marL="12700">
              <a:lnSpc>
                <a:spcPct val="100000"/>
              </a:lnSpc>
              <a:spcBef>
                <a:spcPts val="100"/>
              </a:spcBef>
            </a:pPr>
            <a:r>
              <a:rPr lang="en-US" sz="3200" b="1" spc="-5" dirty="0" smtClean="0">
                <a:solidFill>
                  <a:srgbClr val="FFFFFF"/>
                </a:solidFill>
                <a:latin typeface="Arial"/>
                <a:cs typeface="Arial"/>
              </a:rPr>
              <a:t>  1. SOILS</a:t>
            </a:r>
            <a:endParaRPr lang="en-US" sz="3200" dirty="0" smtClean="0">
              <a:latin typeface="Arial"/>
              <a:cs typeface="Arial"/>
            </a:endParaRPr>
          </a:p>
          <a:p>
            <a:pPr marL="702945" marR="5080" indent="-285750" algn="just">
              <a:lnSpc>
                <a:spcPct val="100000"/>
              </a:lnSpc>
              <a:spcBef>
                <a:spcPts val="1420"/>
              </a:spcBef>
              <a:buFont typeface="Wingdings" pitchFamily="2" charset="2"/>
              <a:buChar char="q"/>
            </a:pPr>
            <a:r>
              <a:rPr sz="2400" spc="-5" dirty="0" smtClean="0">
                <a:latin typeface="Arial"/>
                <a:cs typeface="Arial"/>
              </a:rPr>
              <a:t>In </a:t>
            </a:r>
            <a:r>
              <a:rPr sz="2400" dirty="0">
                <a:latin typeface="Arial"/>
                <a:cs typeface="Arial"/>
              </a:rPr>
              <a:t>site </a:t>
            </a:r>
            <a:r>
              <a:rPr sz="2400" spc="-10" dirty="0">
                <a:latin typeface="Arial"/>
                <a:cs typeface="Arial"/>
              </a:rPr>
              <a:t>planning, </a:t>
            </a:r>
            <a:r>
              <a:rPr sz="2400" spc="-5" dirty="0">
                <a:latin typeface="Arial"/>
                <a:cs typeface="Arial"/>
              </a:rPr>
              <a:t>it is </a:t>
            </a:r>
            <a:r>
              <a:rPr sz="2400" spc="-10" dirty="0">
                <a:latin typeface="Arial"/>
                <a:cs typeface="Arial"/>
              </a:rPr>
              <a:t>important </a:t>
            </a:r>
            <a:r>
              <a:rPr sz="2400" dirty="0">
                <a:latin typeface="Arial"/>
                <a:cs typeface="Arial"/>
              </a:rPr>
              <a:t>to </a:t>
            </a:r>
            <a:r>
              <a:rPr sz="2400" spc="-5" dirty="0">
                <a:latin typeface="Arial"/>
                <a:cs typeface="Arial"/>
              </a:rPr>
              <a:t>establish </a:t>
            </a:r>
            <a:r>
              <a:rPr sz="2400" spc="-5" dirty="0" smtClean="0">
                <a:latin typeface="Arial"/>
                <a:cs typeface="Arial"/>
              </a:rPr>
              <a:t>the</a:t>
            </a:r>
            <a:r>
              <a:rPr lang="en-US" sz="2400" spc="-5" dirty="0" smtClean="0">
                <a:latin typeface="Arial"/>
                <a:cs typeface="Arial"/>
              </a:rPr>
              <a:t> </a:t>
            </a:r>
            <a:r>
              <a:rPr sz="2400" spc="-5" dirty="0" smtClean="0">
                <a:latin typeface="Arial"/>
                <a:cs typeface="Arial"/>
              </a:rPr>
              <a:t>relationship </a:t>
            </a:r>
            <a:r>
              <a:rPr sz="2400" spc="-15" dirty="0">
                <a:latin typeface="Arial"/>
                <a:cs typeface="Arial"/>
              </a:rPr>
              <a:t>between </a:t>
            </a:r>
            <a:r>
              <a:rPr sz="2400" spc="-5" dirty="0">
                <a:latin typeface="Arial"/>
                <a:cs typeface="Arial"/>
              </a:rPr>
              <a:t>soil  composition </a:t>
            </a:r>
            <a:r>
              <a:rPr sz="2400" spc="-10" dirty="0">
                <a:latin typeface="Arial"/>
                <a:cs typeface="Arial"/>
              </a:rPr>
              <a:t>and land </a:t>
            </a:r>
            <a:r>
              <a:rPr sz="2400" spc="-5" dirty="0">
                <a:latin typeface="Arial"/>
                <a:cs typeface="Arial"/>
              </a:rPr>
              <a:t>uses (other than agriculture). </a:t>
            </a:r>
            <a:endParaRPr lang="en-US" sz="2400" spc="-5" dirty="0" smtClean="0">
              <a:latin typeface="Arial"/>
              <a:cs typeface="Arial"/>
            </a:endParaRPr>
          </a:p>
          <a:p>
            <a:pPr marL="702945" marR="5080" indent="-285750" algn="just">
              <a:lnSpc>
                <a:spcPct val="100000"/>
              </a:lnSpc>
              <a:spcBef>
                <a:spcPts val="1420"/>
              </a:spcBef>
              <a:buFont typeface="Wingdings" pitchFamily="2" charset="2"/>
              <a:buChar char="q"/>
            </a:pPr>
            <a:r>
              <a:rPr sz="2400" spc="-10" dirty="0" smtClean="0">
                <a:latin typeface="Arial"/>
                <a:cs typeface="Arial"/>
              </a:rPr>
              <a:t>Soil </a:t>
            </a:r>
            <a:r>
              <a:rPr sz="2400" spc="-5" dirty="0">
                <a:latin typeface="Arial"/>
                <a:cs typeface="Arial"/>
              </a:rPr>
              <a:t>surveys </a:t>
            </a:r>
            <a:r>
              <a:rPr sz="2400" spc="-10" dirty="0">
                <a:latin typeface="Arial"/>
                <a:cs typeface="Arial"/>
              </a:rPr>
              <a:t>help guide </a:t>
            </a:r>
            <a:r>
              <a:rPr sz="2400" spc="-5" dirty="0">
                <a:latin typeface="Arial"/>
                <a:cs typeface="Arial"/>
              </a:rPr>
              <a:t>in  site </a:t>
            </a:r>
            <a:r>
              <a:rPr sz="2400" spc="-10" dirty="0">
                <a:latin typeface="Arial"/>
                <a:cs typeface="Arial"/>
              </a:rPr>
              <a:t>selection </a:t>
            </a:r>
            <a:r>
              <a:rPr sz="2400" spc="-5" dirty="0">
                <a:latin typeface="Arial"/>
                <a:cs typeface="Arial"/>
              </a:rPr>
              <a:t>for </a:t>
            </a:r>
            <a:r>
              <a:rPr sz="2400" spc="-10" dirty="0">
                <a:latin typeface="Arial"/>
                <a:cs typeface="Arial"/>
              </a:rPr>
              <a:t>residential, industrial, and </a:t>
            </a:r>
            <a:r>
              <a:rPr sz="2400" spc="-5" dirty="0">
                <a:latin typeface="Arial"/>
                <a:cs typeface="Arial"/>
              </a:rPr>
              <a:t>other forms of </a:t>
            </a:r>
            <a:r>
              <a:rPr sz="2400" spc="-10" dirty="0">
                <a:latin typeface="Arial"/>
                <a:cs typeface="Arial"/>
              </a:rPr>
              <a:t>development </a:t>
            </a:r>
            <a:r>
              <a:rPr sz="2400" spc="-5" dirty="0">
                <a:latin typeface="Arial"/>
                <a:cs typeface="Arial"/>
              </a:rPr>
              <a:t>that  involve </a:t>
            </a:r>
            <a:r>
              <a:rPr sz="2400" dirty="0">
                <a:latin typeface="Arial"/>
                <a:cs typeface="Arial"/>
              </a:rPr>
              <a:t>surface </a:t>
            </a:r>
            <a:r>
              <a:rPr sz="2400" spc="-10" dirty="0">
                <a:latin typeface="Arial"/>
                <a:cs typeface="Arial"/>
              </a:rPr>
              <a:t>and </a:t>
            </a:r>
            <a:r>
              <a:rPr sz="2400" spc="-5" dirty="0">
                <a:latin typeface="Arial"/>
                <a:cs typeface="Arial"/>
              </a:rPr>
              <a:t>subsurface</a:t>
            </a:r>
            <a:r>
              <a:rPr sz="2400" spc="-10" dirty="0">
                <a:latin typeface="Arial"/>
                <a:cs typeface="Arial"/>
              </a:rPr>
              <a:t> </a:t>
            </a:r>
            <a:r>
              <a:rPr sz="2400" spc="-5" dirty="0" smtClean="0">
                <a:latin typeface="Arial"/>
                <a:cs typeface="Arial"/>
              </a:rPr>
              <a:t>structures.</a:t>
            </a:r>
            <a:endParaRPr lang="en-US" sz="2400" dirty="0">
              <a:latin typeface="Arial"/>
              <a:cs typeface="Arial"/>
            </a:endParaRPr>
          </a:p>
          <a:p>
            <a:pPr marL="702945" marR="5080" indent="-285750" algn="just">
              <a:lnSpc>
                <a:spcPct val="100000"/>
              </a:lnSpc>
              <a:spcBef>
                <a:spcPts val="1420"/>
              </a:spcBef>
              <a:buFont typeface="Wingdings" pitchFamily="2" charset="2"/>
              <a:buChar char="q"/>
            </a:pPr>
            <a:r>
              <a:rPr lang="en-US" sz="2400" spc="-5" dirty="0" smtClean="0">
                <a:latin typeface="Arial"/>
                <a:cs typeface="Arial"/>
              </a:rPr>
              <a:t>Main features </a:t>
            </a:r>
            <a:r>
              <a:rPr sz="2400" spc="-5" dirty="0" smtClean="0">
                <a:latin typeface="Arial"/>
                <a:cs typeface="Arial"/>
              </a:rPr>
              <a:t>to </a:t>
            </a:r>
            <a:r>
              <a:rPr sz="2400" spc="-5" dirty="0">
                <a:latin typeface="Arial"/>
                <a:cs typeface="Arial"/>
              </a:rPr>
              <a:t>describe soil for use in site </a:t>
            </a:r>
            <a:r>
              <a:rPr sz="2400" spc="-10" dirty="0" smtClean="0">
                <a:latin typeface="Arial"/>
                <a:cs typeface="Arial"/>
              </a:rPr>
              <a:t>design</a:t>
            </a:r>
            <a:r>
              <a:rPr lang="en-US" sz="2400" spc="-10" dirty="0" smtClean="0">
                <a:latin typeface="Arial"/>
                <a:cs typeface="Arial"/>
              </a:rPr>
              <a:t> include:</a:t>
            </a:r>
          </a:p>
          <a:p>
            <a:pPr marL="760095" marR="5080" indent="-342900" algn="just">
              <a:lnSpc>
                <a:spcPct val="100000"/>
              </a:lnSpc>
              <a:spcBef>
                <a:spcPts val="1420"/>
              </a:spcBef>
              <a:buFont typeface="Wingdings" pitchFamily="2" charset="2"/>
              <a:buChar char="ü"/>
            </a:pPr>
            <a:r>
              <a:rPr lang="en-US" sz="2400" spc="-10" dirty="0" smtClean="0">
                <a:latin typeface="Arial"/>
                <a:cs typeface="Arial"/>
              </a:rPr>
              <a:t> Soil composition and texture</a:t>
            </a:r>
          </a:p>
          <a:p>
            <a:pPr marL="760095" marR="5080" indent="-342900" algn="just">
              <a:lnSpc>
                <a:spcPct val="100000"/>
              </a:lnSpc>
              <a:spcBef>
                <a:spcPts val="1420"/>
              </a:spcBef>
              <a:buFont typeface="Wingdings" pitchFamily="2" charset="2"/>
              <a:buChar char="ü"/>
            </a:pPr>
            <a:r>
              <a:rPr lang="en-US" sz="2400" spc="-10" dirty="0">
                <a:latin typeface="Arial"/>
                <a:cs typeface="Arial"/>
              </a:rPr>
              <a:t> </a:t>
            </a:r>
            <a:r>
              <a:rPr lang="en-US" sz="2400" spc="-10" dirty="0" smtClean="0">
                <a:latin typeface="Arial"/>
                <a:cs typeface="Arial"/>
              </a:rPr>
              <a:t>Erosion/ </a:t>
            </a:r>
            <a:r>
              <a:rPr lang="en-US" sz="2400" spc="-10" dirty="0" err="1" smtClean="0">
                <a:latin typeface="Arial"/>
                <a:cs typeface="Arial"/>
              </a:rPr>
              <a:t>Erodability</a:t>
            </a:r>
            <a:endParaRPr lang="en-US" sz="2400" spc="-10" dirty="0" smtClean="0">
              <a:latin typeface="Arial"/>
              <a:cs typeface="Arial"/>
            </a:endParaRPr>
          </a:p>
          <a:p>
            <a:pPr marL="406400" marR="600075">
              <a:lnSpc>
                <a:spcPct val="100000"/>
              </a:lnSpc>
            </a:pPr>
            <a:r>
              <a:rPr lang="en-US" spc="-10" dirty="0">
                <a:solidFill>
                  <a:srgbClr val="FFFFFF"/>
                </a:solidFill>
                <a:latin typeface="Arial"/>
                <a:cs typeface="Arial"/>
              </a:rPr>
              <a:t>	</a:t>
            </a:r>
            <a:endParaRPr sz="1800" dirty="0">
              <a:latin typeface="Arial"/>
              <a:cs typeface="Arial"/>
            </a:endParaRPr>
          </a:p>
        </p:txBody>
      </p:sp>
    </p:spTree>
    <p:extLst>
      <p:ext uri="{BB962C8B-B14F-4D97-AF65-F5344CB8AC3E}">
        <p14:creationId xmlns="" xmlns:p14="http://schemas.microsoft.com/office/powerpoint/2010/main" val="49123244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1270" y="34531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2" name="object 612"/>
          <p:cNvSpPr txBox="1"/>
          <p:nvPr/>
        </p:nvSpPr>
        <p:spPr>
          <a:xfrm>
            <a:off x="635463" y="304800"/>
            <a:ext cx="8051338" cy="6183744"/>
          </a:xfrm>
          <a:prstGeom prst="rect">
            <a:avLst/>
          </a:prstGeom>
        </p:spPr>
        <p:txBody>
          <a:bodyPr vert="horz" wrap="square" lIns="0" tIns="12700" rIns="0" bIns="0" rtlCol="0">
            <a:spAutoFit/>
          </a:bodyPr>
          <a:lstStyle/>
          <a:p>
            <a:pPr marL="12700" algn="just">
              <a:lnSpc>
                <a:spcPct val="100000"/>
              </a:lnSpc>
              <a:spcBef>
                <a:spcPts val="100"/>
              </a:spcBef>
            </a:pPr>
            <a:r>
              <a:rPr lang="en-US" sz="3200" b="1" spc="-5" dirty="0" smtClean="0">
                <a:solidFill>
                  <a:srgbClr val="FFFFFF"/>
                </a:solidFill>
                <a:latin typeface="Arial"/>
                <a:cs typeface="Arial"/>
              </a:rPr>
              <a:t>SOIL SUITABILITY</a:t>
            </a:r>
            <a:endParaRPr lang="en-US" sz="3200" dirty="0" smtClean="0">
              <a:latin typeface="Arial"/>
              <a:cs typeface="Arial"/>
            </a:endParaRPr>
          </a:p>
          <a:p>
            <a:pPr marL="702945" marR="5080" indent="-285750" algn="just">
              <a:lnSpc>
                <a:spcPct val="100000"/>
              </a:lnSpc>
              <a:spcBef>
                <a:spcPts val="1420"/>
              </a:spcBef>
              <a:buFont typeface="Wingdings" pitchFamily="2" charset="2"/>
              <a:buChar char="q"/>
            </a:pPr>
            <a:r>
              <a:rPr lang="en-US" sz="2400" spc="-5" dirty="0" smtClean="0">
                <a:latin typeface="Arial"/>
                <a:cs typeface="Arial"/>
              </a:rPr>
              <a:t>Soil suitability for land uses should be studied particularly for:</a:t>
            </a:r>
          </a:p>
          <a:p>
            <a:pPr marL="702945" marR="5080" indent="-285750" algn="just">
              <a:lnSpc>
                <a:spcPct val="100000"/>
              </a:lnSpc>
              <a:spcBef>
                <a:spcPts val="1420"/>
              </a:spcBef>
              <a:buFont typeface="Wingdings" pitchFamily="2" charset="2"/>
              <a:buChar char="ü"/>
            </a:pPr>
            <a:r>
              <a:rPr lang="en-US" sz="2400" spc="-10" dirty="0" smtClean="0">
                <a:latin typeface="Arial"/>
                <a:cs typeface="Arial"/>
              </a:rPr>
              <a:t>Type and size of a building’s foundation system</a:t>
            </a:r>
          </a:p>
          <a:p>
            <a:pPr marL="702945" marR="5080" indent="-285750" algn="just">
              <a:lnSpc>
                <a:spcPct val="100000"/>
              </a:lnSpc>
              <a:spcBef>
                <a:spcPts val="1420"/>
              </a:spcBef>
              <a:buFont typeface="Wingdings" pitchFamily="2" charset="2"/>
              <a:buChar char="ü"/>
            </a:pPr>
            <a:r>
              <a:rPr lang="en-US" sz="2400" spc="-10" dirty="0" smtClean="0">
                <a:latin typeface="Arial"/>
                <a:cs typeface="Arial"/>
              </a:rPr>
              <a:t>Dwellings with basements</a:t>
            </a:r>
          </a:p>
          <a:p>
            <a:pPr marL="702945" marR="5080" indent="-285750" algn="just">
              <a:lnSpc>
                <a:spcPct val="100000"/>
              </a:lnSpc>
              <a:spcBef>
                <a:spcPts val="1420"/>
              </a:spcBef>
              <a:buFont typeface="Wingdings" pitchFamily="2" charset="2"/>
              <a:buChar char="ü"/>
            </a:pPr>
            <a:r>
              <a:rPr lang="en-US" sz="2400" spc="-10" dirty="0" smtClean="0">
                <a:latin typeface="Arial"/>
                <a:cs typeface="Arial"/>
              </a:rPr>
              <a:t>Drainage of ground and surface water</a:t>
            </a:r>
          </a:p>
          <a:p>
            <a:pPr marL="702945" marR="5080" indent="-285750" algn="just">
              <a:lnSpc>
                <a:spcPct val="100000"/>
              </a:lnSpc>
              <a:spcBef>
                <a:spcPts val="1420"/>
              </a:spcBef>
              <a:buFont typeface="Wingdings" pitchFamily="2" charset="2"/>
              <a:buChar char="ü"/>
            </a:pPr>
            <a:r>
              <a:rPr lang="en-US" sz="2400" spc="-10" dirty="0" smtClean="0">
                <a:latin typeface="Arial"/>
                <a:cs typeface="Arial"/>
              </a:rPr>
              <a:t>Absorption fields for septic tanks</a:t>
            </a:r>
          </a:p>
          <a:p>
            <a:pPr marL="702945" marR="5080" indent="-285750" algn="just">
              <a:lnSpc>
                <a:spcPct val="100000"/>
              </a:lnSpc>
              <a:spcBef>
                <a:spcPts val="1420"/>
              </a:spcBef>
              <a:buFont typeface="Wingdings" pitchFamily="2" charset="2"/>
              <a:buChar char="ü"/>
            </a:pPr>
            <a:r>
              <a:rPr lang="en-US" sz="2400" spc="-10" dirty="0" smtClean="0">
                <a:latin typeface="Arial"/>
                <a:cs typeface="Arial"/>
              </a:rPr>
              <a:t>Types of plant material able to grow on a site</a:t>
            </a:r>
          </a:p>
          <a:p>
            <a:pPr marL="702945" marR="5080" indent="-285750" algn="just">
              <a:lnSpc>
                <a:spcPct val="100000"/>
              </a:lnSpc>
              <a:spcBef>
                <a:spcPts val="1420"/>
              </a:spcBef>
              <a:buFont typeface="Wingdings" pitchFamily="2" charset="2"/>
              <a:buChar char="ü"/>
            </a:pPr>
            <a:r>
              <a:rPr lang="en-US" sz="2400" spc="-10" dirty="0" smtClean="0">
                <a:latin typeface="Arial"/>
                <a:cs typeface="Arial"/>
              </a:rPr>
              <a:t>Streets and parking</a:t>
            </a:r>
          </a:p>
          <a:p>
            <a:pPr marL="760095" marR="5080" indent="-342900" algn="just">
              <a:lnSpc>
                <a:spcPct val="100000"/>
              </a:lnSpc>
              <a:spcBef>
                <a:spcPts val="1420"/>
              </a:spcBef>
              <a:buFont typeface="Wingdings" pitchFamily="2" charset="2"/>
              <a:buChar char="ü"/>
            </a:pPr>
            <a:r>
              <a:rPr lang="en-US" sz="2400" spc="-10" dirty="0" smtClean="0">
                <a:latin typeface="Arial"/>
                <a:cs typeface="Arial"/>
              </a:rPr>
              <a:t> ponds or reservoir areas</a:t>
            </a:r>
          </a:p>
          <a:p>
            <a:pPr marL="760095" marR="5080" indent="-342900" algn="just">
              <a:lnSpc>
                <a:spcPct val="100000"/>
              </a:lnSpc>
              <a:spcBef>
                <a:spcPts val="1420"/>
              </a:spcBef>
              <a:buFont typeface="Wingdings" pitchFamily="2" charset="2"/>
              <a:buChar char="ü"/>
            </a:pPr>
            <a:r>
              <a:rPr lang="en-US" sz="2400" spc="-10" dirty="0" smtClean="0">
                <a:latin typeface="Arial"/>
                <a:cs typeface="Arial"/>
              </a:rPr>
              <a:t>Recreational facilities</a:t>
            </a:r>
          </a:p>
          <a:p>
            <a:pPr marL="406400" marR="600075" algn="just">
              <a:lnSpc>
                <a:spcPct val="100000"/>
              </a:lnSpc>
            </a:pPr>
            <a:r>
              <a:rPr lang="en-US" sz="2400" spc="-10" dirty="0">
                <a:solidFill>
                  <a:srgbClr val="FFFFFF"/>
                </a:solidFill>
                <a:latin typeface="Arial"/>
                <a:cs typeface="Arial"/>
              </a:rPr>
              <a:t>	</a:t>
            </a:r>
            <a:endParaRPr sz="2400" dirty="0">
              <a:latin typeface="Arial"/>
              <a:cs typeface="Arial"/>
            </a:endParaRPr>
          </a:p>
        </p:txBody>
      </p:sp>
    </p:spTree>
    <p:extLst>
      <p:ext uri="{BB962C8B-B14F-4D97-AF65-F5344CB8AC3E}">
        <p14:creationId xmlns="" xmlns:p14="http://schemas.microsoft.com/office/powerpoint/2010/main" val="41194012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44450" y="3439795"/>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4" name="object 614"/>
          <p:cNvSpPr txBox="1">
            <a:spLocks noGrp="1"/>
          </p:cNvSpPr>
          <p:nvPr>
            <p:ph type="ftr" sz="quarter" idx="4294967295"/>
          </p:nvPr>
        </p:nvSpPr>
        <p:spPr>
          <a:xfrm>
            <a:off x="3124200" y="6356350"/>
            <a:ext cx="2895600" cy="365125"/>
          </a:xfrm>
          <a:prstGeom prst="rect">
            <a:avLst/>
          </a:prstGeom>
        </p:spPr>
        <p:txBody>
          <a:bodyPr vert="horz" wrap="square" lIns="0" tIns="0" rIns="0" bIns="0" rtlCol="0">
            <a:spAutoFit/>
          </a:bodyPr>
          <a:lstStyle/>
          <a:p>
            <a:pPr marL="12700">
              <a:lnSpc>
                <a:spcPts val="2385"/>
              </a:lnSpc>
            </a:pPr>
            <a:r>
              <a:rPr spc="305" dirty="0"/>
              <a:t>S</a:t>
            </a:r>
            <a:r>
              <a:rPr spc="270" dirty="0"/>
              <a:t>I</a:t>
            </a:r>
            <a:r>
              <a:rPr spc="245" dirty="0"/>
              <a:t>T</a:t>
            </a:r>
            <a:r>
              <a:rPr spc="900" dirty="0"/>
              <a:t>E</a:t>
            </a:r>
            <a:r>
              <a:rPr spc="300" dirty="0"/>
              <a:t>P</a:t>
            </a:r>
            <a:r>
              <a:rPr spc="375" dirty="0"/>
              <a:t>L</a:t>
            </a:r>
            <a:r>
              <a:rPr spc="170" dirty="0"/>
              <a:t>A</a:t>
            </a:r>
            <a:r>
              <a:rPr spc="150" dirty="0"/>
              <a:t>N</a:t>
            </a:r>
            <a:r>
              <a:rPr spc="160" dirty="0"/>
              <a:t>N</a:t>
            </a:r>
            <a:r>
              <a:rPr spc="270" dirty="0"/>
              <a:t>I</a:t>
            </a:r>
            <a:r>
              <a:rPr spc="150" dirty="0"/>
              <a:t>N</a:t>
            </a:r>
            <a:r>
              <a:rPr spc="615" dirty="0"/>
              <a:t>G</a:t>
            </a:r>
            <a:r>
              <a:rPr spc="240" dirty="0"/>
              <a:t>R</a:t>
            </a:r>
            <a:r>
              <a:rPr spc="355" dirty="0"/>
              <a:t>E</a:t>
            </a:r>
            <a:r>
              <a:rPr spc="195" dirty="0"/>
              <a:t>V</a:t>
            </a:r>
            <a:r>
              <a:rPr spc="270" dirty="0"/>
              <a:t>I</a:t>
            </a:r>
            <a:r>
              <a:rPr spc="350" dirty="0"/>
              <a:t>E</a:t>
            </a:r>
            <a:r>
              <a:rPr spc="220" dirty="0"/>
              <a:t>W</a:t>
            </a:r>
          </a:p>
        </p:txBody>
      </p:sp>
      <p:sp>
        <p:nvSpPr>
          <p:cNvPr id="613" name="object 613"/>
          <p:cNvSpPr txBox="1"/>
          <p:nvPr/>
        </p:nvSpPr>
        <p:spPr>
          <a:xfrm>
            <a:off x="205463" y="228600"/>
            <a:ext cx="8405137" cy="5213504"/>
          </a:xfrm>
          <a:prstGeom prst="rect">
            <a:avLst/>
          </a:prstGeom>
        </p:spPr>
        <p:txBody>
          <a:bodyPr vert="horz" wrap="square" lIns="0" tIns="12700" rIns="0" bIns="0" rtlCol="0">
            <a:spAutoFit/>
          </a:bodyPr>
          <a:lstStyle/>
          <a:p>
            <a:pPr marL="12700">
              <a:lnSpc>
                <a:spcPct val="100000"/>
              </a:lnSpc>
              <a:spcBef>
                <a:spcPts val="100"/>
              </a:spcBef>
            </a:pPr>
            <a:r>
              <a:rPr lang="en-US" sz="3200" b="1" spc="-5" dirty="0" smtClean="0">
                <a:solidFill>
                  <a:srgbClr val="FFFFFF"/>
                </a:solidFill>
                <a:latin typeface="Arial"/>
                <a:cs typeface="Arial"/>
              </a:rPr>
              <a:t>   SOIL EROSION</a:t>
            </a:r>
            <a:endParaRPr lang="en-US" sz="3200" dirty="0" smtClean="0">
              <a:latin typeface="Arial"/>
              <a:cs typeface="Arial"/>
            </a:endParaRPr>
          </a:p>
          <a:p>
            <a:pPr marL="692784" marR="5080" indent="-285750" algn="just">
              <a:lnSpc>
                <a:spcPct val="100000"/>
              </a:lnSpc>
              <a:spcBef>
                <a:spcPts val="1740"/>
              </a:spcBef>
              <a:buFont typeface="Wingdings" pitchFamily="2" charset="2"/>
              <a:buChar char="q"/>
            </a:pPr>
            <a:r>
              <a:rPr sz="2400" b="1" spc="-5" dirty="0" smtClean="0">
                <a:latin typeface="Arial"/>
                <a:cs typeface="Arial"/>
              </a:rPr>
              <a:t>S</a:t>
            </a:r>
            <a:r>
              <a:rPr lang="en-US" sz="2400" b="1" spc="-5" dirty="0" smtClean="0">
                <a:latin typeface="Arial"/>
                <a:cs typeface="Arial"/>
              </a:rPr>
              <a:t>oil erosion </a:t>
            </a:r>
            <a:r>
              <a:rPr sz="2400" dirty="0" smtClean="0">
                <a:latin typeface="Arial"/>
                <a:cs typeface="Arial"/>
              </a:rPr>
              <a:t>– </a:t>
            </a:r>
            <a:r>
              <a:rPr sz="2400" spc="-20" dirty="0">
                <a:latin typeface="Arial"/>
                <a:cs typeface="Arial"/>
              </a:rPr>
              <a:t>when </a:t>
            </a:r>
            <a:r>
              <a:rPr sz="2400" spc="-5" dirty="0">
                <a:latin typeface="Arial"/>
                <a:cs typeface="Arial"/>
              </a:rPr>
              <a:t>rocks are  broken </a:t>
            </a:r>
            <a:r>
              <a:rPr sz="2400" spc="-15" dirty="0">
                <a:latin typeface="Arial"/>
                <a:cs typeface="Arial"/>
              </a:rPr>
              <a:t>down </a:t>
            </a:r>
            <a:r>
              <a:rPr sz="2400" spc="-10" dirty="0">
                <a:latin typeface="Arial"/>
                <a:cs typeface="Arial"/>
              </a:rPr>
              <a:t>(weathered) </a:t>
            </a:r>
            <a:r>
              <a:rPr sz="2400" spc="-5" dirty="0">
                <a:latin typeface="Arial"/>
                <a:cs typeface="Arial"/>
              </a:rPr>
              <a:t>into small  fragments, </a:t>
            </a:r>
            <a:r>
              <a:rPr sz="2400" spc="-10" dirty="0">
                <a:latin typeface="Arial"/>
                <a:cs typeface="Arial"/>
              </a:rPr>
              <a:t>and </a:t>
            </a:r>
            <a:r>
              <a:rPr sz="2400" spc="-5" dirty="0">
                <a:latin typeface="Arial"/>
                <a:cs typeface="Arial"/>
              </a:rPr>
              <a:t>carried by </a:t>
            </a:r>
            <a:r>
              <a:rPr sz="2400" spc="-15" dirty="0">
                <a:latin typeface="Arial"/>
                <a:cs typeface="Arial"/>
              </a:rPr>
              <a:t>wind, water,  </a:t>
            </a:r>
            <a:r>
              <a:rPr sz="2400" spc="-5" dirty="0">
                <a:latin typeface="Arial"/>
                <a:cs typeface="Arial"/>
              </a:rPr>
              <a:t>ice </a:t>
            </a:r>
            <a:r>
              <a:rPr sz="2400" spc="-10" dirty="0">
                <a:latin typeface="Arial"/>
                <a:cs typeface="Arial"/>
              </a:rPr>
              <a:t>and gravity. </a:t>
            </a:r>
            <a:endParaRPr lang="en-US" sz="2400" spc="-10" dirty="0" smtClean="0">
              <a:latin typeface="Arial"/>
              <a:cs typeface="Arial"/>
            </a:endParaRPr>
          </a:p>
          <a:p>
            <a:pPr marL="692784" marR="5080" indent="-285750" algn="just">
              <a:spcBef>
                <a:spcPts val="1740"/>
              </a:spcBef>
              <a:buFont typeface="Wingdings" pitchFamily="2" charset="2"/>
              <a:buChar char="q"/>
            </a:pPr>
            <a:r>
              <a:rPr lang="en-US" sz="2400" dirty="0">
                <a:latin typeface="Arial"/>
                <a:cs typeface="Arial"/>
              </a:rPr>
              <a:t>Four </a:t>
            </a:r>
            <a:r>
              <a:rPr lang="en-US" sz="2400" spc="-5" dirty="0">
                <a:latin typeface="Arial"/>
                <a:cs typeface="Arial"/>
              </a:rPr>
              <a:t>factors </a:t>
            </a:r>
            <a:r>
              <a:rPr lang="en-US" sz="2400" dirty="0" smtClean="0">
                <a:latin typeface="Arial"/>
                <a:cs typeface="Arial"/>
              </a:rPr>
              <a:t>need to be </a:t>
            </a:r>
            <a:r>
              <a:rPr lang="en-US" sz="2400" spc="-5" dirty="0" smtClean="0">
                <a:latin typeface="Arial"/>
                <a:cs typeface="Arial"/>
              </a:rPr>
              <a:t>considered  </a:t>
            </a:r>
            <a:r>
              <a:rPr lang="en-US" sz="2400" spc="-5" dirty="0">
                <a:latin typeface="Arial"/>
                <a:cs typeface="Arial"/>
              </a:rPr>
              <a:t>in forecasting erosion</a:t>
            </a:r>
            <a:r>
              <a:rPr lang="en-US" sz="2400" spc="-35" dirty="0">
                <a:latin typeface="Arial"/>
                <a:cs typeface="Arial"/>
              </a:rPr>
              <a:t> </a:t>
            </a:r>
            <a:r>
              <a:rPr lang="en-US" sz="2400" spc="-5" dirty="0">
                <a:latin typeface="Arial"/>
                <a:cs typeface="Arial"/>
              </a:rPr>
              <a:t>rates</a:t>
            </a:r>
            <a:r>
              <a:rPr lang="en-US" sz="2400" spc="-5" dirty="0" smtClean="0">
                <a:latin typeface="Arial"/>
                <a:cs typeface="Arial"/>
              </a:rPr>
              <a:t>:</a:t>
            </a:r>
            <a:endParaRPr lang="en-US" sz="2400" dirty="0">
              <a:latin typeface="Arial"/>
              <a:cs typeface="Arial"/>
            </a:endParaRPr>
          </a:p>
          <a:p>
            <a:pPr marL="692784" marR="5080" indent="-285750" algn="just">
              <a:spcBef>
                <a:spcPts val="1740"/>
              </a:spcBef>
              <a:buFont typeface="Wingdings" pitchFamily="2" charset="2"/>
              <a:buChar char="ü"/>
            </a:pPr>
            <a:r>
              <a:rPr lang="en-US" sz="2400" dirty="0">
                <a:latin typeface="Arial"/>
                <a:cs typeface="Arial"/>
              </a:rPr>
              <a:t> </a:t>
            </a:r>
            <a:r>
              <a:rPr lang="en-US" sz="2400" dirty="0" smtClean="0">
                <a:latin typeface="Arial"/>
                <a:cs typeface="Arial"/>
              </a:rPr>
              <a:t>Vegetation</a:t>
            </a:r>
          </a:p>
          <a:p>
            <a:pPr marL="692784" marR="5080" indent="-285750" algn="just">
              <a:spcBef>
                <a:spcPts val="1740"/>
              </a:spcBef>
              <a:buFont typeface="Wingdings" pitchFamily="2" charset="2"/>
              <a:buChar char="ü"/>
            </a:pPr>
            <a:r>
              <a:rPr lang="en-US" sz="2400" dirty="0">
                <a:latin typeface="Arial"/>
                <a:cs typeface="Arial"/>
              </a:rPr>
              <a:t> </a:t>
            </a:r>
            <a:r>
              <a:rPr lang="en-US" sz="2400" dirty="0" smtClean="0">
                <a:latin typeface="Arial"/>
                <a:cs typeface="Arial"/>
              </a:rPr>
              <a:t>Frequency and intensity of rainfall</a:t>
            </a:r>
          </a:p>
          <a:p>
            <a:pPr marL="692784" marR="5080" indent="-285750" algn="just">
              <a:spcBef>
                <a:spcPts val="1740"/>
              </a:spcBef>
              <a:buFont typeface="Wingdings" pitchFamily="2" charset="2"/>
              <a:buChar char="ü"/>
            </a:pPr>
            <a:r>
              <a:rPr lang="en-US" sz="2400" dirty="0" smtClean="0">
                <a:latin typeface="Arial"/>
                <a:cs typeface="Arial"/>
              </a:rPr>
              <a:t>Soil type</a:t>
            </a:r>
          </a:p>
          <a:p>
            <a:pPr marL="692784" marR="5080" indent="-285750" algn="just">
              <a:spcBef>
                <a:spcPts val="1740"/>
              </a:spcBef>
              <a:buFont typeface="Wingdings" pitchFamily="2" charset="2"/>
              <a:buChar char="ü"/>
            </a:pPr>
            <a:r>
              <a:rPr lang="en-US" sz="2400" dirty="0" smtClean="0">
                <a:latin typeface="Arial"/>
                <a:cs typeface="Arial"/>
              </a:rPr>
              <a:t>Slope size and inclination</a:t>
            </a:r>
            <a:endParaRPr lang="en-US" sz="2400" dirty="0">
              <a:latin typeface="Arial"/>
              <a:cs typeface="Arial"/>
            </a:endParaRPr>
          </a:p>
        </p:txBody>
      </p:sp>
    </p:spTree>
    <p:extLst>
      <p:ext uri="{BB962C8B-B14F-4D97-AF65-F5344CB8AC3E}">
        <p14:creationId xmlns="" xmlns:p14="http://schemas.microsoft.com/office/powerpoint/2010/main" val="17062831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270" y="19024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2D9"/>
          </a:solidFill>
        </p:spPr>
        <p:txBody>
          <a:bodyPr wrap="square" lIns="0" tIns="0" rIns="0" bIns="0" rtlCol="0"/>
          <a:lstStyle/>
          <a:p>
            <a:endParaRPr/>
          </a:p>
        </p:txBody>
      </p:sp>
      <p:sp>
        <p:nvSpPr>
          <p:cNvPr id="3" name="object 3"/>
          <p:cNvSpPr/>
          <p:nvPr/>
        </p:nvSpPr>
        <p:spPr>
          <a:xfrm>
            <a:off x="-1270" y="19519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681D8"/>
          </a:solidFill>
        </p:spPr>
        <p:txBody>
          <a:bodyPr wrap="square" lIns="0" tIns="0" rIns="0" bIns="0" rtlCol="0"/>
          <a:lstStyle/>
          <a:p>
            <a:endParaRPr/>
          </a:p>
        </p:txBody>
      </p:sp>
      <p:sp>
        <p:nvSpPr>
          <p:cNvPr id="4" name="object 4"/>
          <p:cNvSpPr/>
          <p:nvPr/>
        </p:nvSpPr>
        <p:spPr>
          <a:xfrm>
            <a:off x="-1270" y="20015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681D7"/>
          </a:solidFill>
        </p:spPr>
        <p:txBody>
          <a:bodyPr wrap="square" lIns="0" tIns="0" rIns="0" bIns="0" rtlCol="0"/>
          <a:lstStyle/>
          <a:p>
            <a:endParaRPr/>
          </a:p>
        </p:txBody>
      </p:sp>
      <p:sp>
        <p:nvSpPr>
          <p:cNvPr id="5" name="object 5"/>
          <p:cNvSpPr/>
          <p:nvPr/>
        </p:nvSpPr>
        <p:spPr>
          <a:xfrm>
            <a:off x="-1270" y="20523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580D6"/>
          </a:solidFill>
        </p:spPr>
        <p:txBody>
          <a:bodyPr wrap="square" lIns="0" tIns="0" rIns="0" bIns="0" rtlCol="0"/>
          <a:lstStyle/>
          <a:p>
            <a:endParaRPr/>
          </a:p>
        </p:txBody>
      </p:sp>
      <p:sp>
        <p:nvSpPr>
          <p:cNvPr id="6" name="object 6"/>
          <p:cNvSpPr/>
          <p:nvPr/>
        </p:nvSpPr>
        <p:spPr>
          <a:xfrm>
            <a:off x="-1270" y="21018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580D5"/>
          </a:solidFill>
        </p:spPr>
        <p:txBody>
          <a:bodyPr wrap="square" lIns="0" tIns="0" rIns="0" bIns="0" rtlCol="0"/>
          <a:lstStyle/>
          <a:p>
            <a:endParaRPr/>
          </a:p>
        </p:txBody>
      </p:sp>
      <p:sp>
        <p:nvSpPr>
          <p:cNvPr id="7" name="object 7"/>
          <p:cNvSpPr/>
          <p:nvPr/>
        </p:nvSpPr>
        <p:spPr>
          <a:xfrm>
            <a:off x="-1270" y="21526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47FD4"/>
          </a:solidFill>
        </p:spPr>
        <p:txBody>
          <a:bodyPr wrap="square" lIns="0" tIns="0" rIns="0" bIns="0" rtlCol="0"/>
          <a:lstStyle/>
          <a:p>
            <a:endParaRPr/>
          </a:p>
        </p:txBody>
      </p:sp>
      <p:sp>
        <p:nvSpPr>
          <p:cNvPr id="8" name="object 8"/>
          <p:cNvSpPr/>
          <p:nvPr/>
        </p:nvSpPr>
        <p:spPr>
          <a:xfrm>
            <a:off x="-1270" y="22021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47ED3"/>
          </a:solidFill>
        </p:spPr>
        <p:txBody>
          <a:bodyPr wrap="square" lIns="0" tIns="0" rIns="0" bIns="0" rtlCol="0"/>
          <a:lstStyle/>
          <a:p>
            <a:endParaRPr/>
          </a:p>
        </p:txBody>
      </p:sp>
      <p:sp>
        <p:nvSpPr>
          <p:cNvPr id="9" name="object 9"/>
          <p:cNvSpPr/>
          <p:nvPr/>
        </p:nvSpPr>
        <p:spPr>
          <a:xfrm>
            <a:off x="-1270" y="22517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47ED2"/>
          </a:solidFill>
        </p:spPr>
        <p:txBody>
          <a:bodyPr wrap="square" lIns="0" tIns="0" rIns="0" bIns="0" rtlCol="0"/>
          <a:lstStyle/>
          <a:p>
            <a:endParaRPr/>
          </a:p>
        </p:txBody>
      </p:sp>
      <p:sp>
        <p:nvSpPr>
          <p:cNvPr id="10" name="object 10"/>
          <p:cNvSpPr/>
          <p:nvPr/>
        </p:nvSpPr>
        <p:spPr>
          <a:xfrm>
            <a:off x="-1270" y="230251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37DD1"/>
          </a:solidFill>
        </p:spPr>
        <p:txBody>
          <a:bodyPr wrap="square" lIns="0" tIns="0" rIns="0" bIns="0" rtlCol="0"/>
          <a:lstStyle/>
          <a:p>
            <a:endParaRPr/>
          </a:p>
        </p:txBody>
      </p:sp>
      <p:sp>
        <p:nvSpPr>
          <p:cNvPr id="11" name="object 11"/>
          <p:cNvSpPr/>
          <p:nvPr/>
        </p:nvSpPr>
        <p:spPr>
          <a:xfrm>
            <a:off x="-1270" y="235203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37DD0"/>
          </a:solidFill>
        </p:spPr>
        <p:txBody>
          <a:bodyPr wrap="square" lIns="0" tIns="0" rIns="0" bIns="0" rtlCol="0"/>
          <a:lstStyle/>
          <a:p>
            <a:endParaRPr/>
          </a:p>
        </p:txBody>
      </p:sp>
      <p:sp>
        <p:nvSpPr>
          <p:cNvPr id="12" name="object 12"/>
          <p:cNvSpPr/>
          <p:nvPr/>
        </p:nvSpPr>
        <p:spPr>
          <a:xfrm>
            <a:off x="-1270" y="240283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CCF"/>
          </a:solidFill>
        </p:spPr>
        <p:txBody>
          <a:bodyPr wrap="square" lIns="0" tIns="0" rIns="0" bIns="0" rtlCol="0"/>
          <a:lstStyle/>
          <a:p>
            <a:endParaRPr/>
          </a:p>
        </p:txBody>
      </p:sp>
      <p:sp>
        <p:nvSpPr>
          <p:cNvPr id="13" name="object 13"/>
          <p:cNvSpPr/>
          <p:nvPr/>
        </p:nvSpPr>
        <p:spPr>
          <a:xfrm>
            <a:off x="-1270" y="24523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27BCE"/>
          </a:solidFill>
        </p:spPr>
        <p:txBody>
          <a:bodyPr wrap="square" lIns="0" tIns="0" rIns="0" bIns="0" rtlCol="0"/>
          <a:lstStyle/>
          <a:p>
            <a:endParaRPr/>
          </a:p>
        </p:txBody>
      </p:sp>
      <p:sp>
        <p:nvSpPr>
          <p:cNvPr id="14" name="object 14"/>
          <p:cNvSpPr/>
          <p:nvPr/>
        </p:nvSpPr>
        <p:spPr>
          <a:xfrm>
            <a:off x="-1270" y="250317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27BCD"/>
          </a:solidFill>
        </p:spPr>
        <p:txBody>
          <a:bodyPr wrap="square" lIns="0" tIns="0" rIns="0" bIns="0" rtlCol="0"/>
          <a:lstStyle/>
          <a:p>
            <a:endParaRPr/>
          </a:p>
        </p:txBody>
      </p:sp>
      <p:sp>
        <p:nvSpPr>
          <p:cNvPr id="15" name="object 15"/>
          <p:cNvSpPr/>
          <p:nvPr/>
        </p:nvSpPr>
        <p:spPr>
          <a:xfrm>
            <a:off x="-1270" y="255270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17ACC"/>
          </a:solidFill>
        </p:spPr>
        <p:txBody>
          <a:bodyPr wrap="square" lIns="0" tIns="0" rIns="0" bIns="0" rtlCol="0"/>
          <a:lstStyle/>
          <a:p>
            <a:endParaRPr/>
          </a:p>
        </p:txBody>
      </p:sp>
      <p:sp>
        <p:nvSpPr>
          <p:cNvPr id="16" name="object 16"/>
          <p:cNvSpPr/>
          <p:nvPr/>
        </p:nvSpPr>
        <p:spPr>
          <a:xfrm>
            <a:off x="-1270" y="26022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17ACC"/>
          </a:solidFill>
        </p:spPr>
        <p:txBody>
          <a:bodyPr wrap="square" lIns="0" tIns="0" rIns="0" bIns="0" rtlCol="0"/>
          <a:lstStyle/>
          <a:p>
            <a:endParaRPr/>
          </a:p>
        </p:txBody>
      </p:sp>
      <p:sp>
        <p:nvSpPr>
          <p:cNvPr id="17" name="object 17"/>
          <p:cNvSpPr/>
          <p:nvPr/>
        </p:nvSpPr>
        <p:spPr>
          <a:xfrm>
            <a:off x="-1270" y="265302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5079CA"/>
          </a:solidFill>
        </p:spPr>
        <p:txBody>
          <a:bodyPr wrap="square" lIns="0" tIns="0" rIns="0" bIns="0" rtlCol="0"/>
          <a:lstStyle/>
          <a:p>
            <a:endParaRPr/>
          </a:p>
        </p:txBody>
      </p:sp>
      <p:sp>
        <p:nvSpPr>
          <p:cNvPr id="18" name="object 18"/>
          <p:cNvSpPr/>
          <p:nvPr/>
        </p:nvSpPr>
        <p:spPr>
          <a:xfrm>
            <a:off x="-1270" y="270256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5078C9"/>
          </a:solidFill>
        </p:spPr>
        <p:txBody>
          <a:bodyPr wrap="square" lIns="0" tIns="0" rIns="0" bIns="0" rtlCol="0"/>
          <a:lstStyle/>
          <a:p>
            <a:endParaRPr/>
          </a:p>
        </p:txBody>
      </p:sp>
      <p:sp>
        <p:nvSpPr>
          <p:cNvPr id="19" name="object 19"/>
          <p:cNvSpPr/>
          <p:nvPr/>
        </p:nvSpPr>
        <p:spPr>
          <a:xfrm>
            <a:off x="-1270" y="275336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5078C8"/>
          </a:solidFill>
        </p:spPr>
        <p:txBody>
          <a:bodyPr wrap="square" lIns="0" tIns="0" rIns="0" bIns="0" rtlCol="0"/>
          <a:lstStyle/>
          <a:p>
            <a:endParaRPr/>
          </a:p>
        </p:txBody>
      </p:sp>
      <p:sp>
        <p:nvSpPr>
          <p:cNvPr id="20" name="object 20"/>
          <p:cNvSpPr/>
          <p:nvPr/>
        </p:nvSpPr>
        <p:spPr>
          <a:xfrm>
            <a:off x="-1270" y="2802889"/>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F77C7"/>
          </a:solidFill>
        </p:spPr>
        <p:txBody>
          <a:bodyPr wrap="square" lIns="0" tIns="0" rIns="0" bIns="0" rtlCol="0"/>
          <a:lstStyle/>
          <a:p>
            <a:endParaRPr/>
          </a:p>
        </p:txBody>
      </p:sp>
      <p:sp>
        <p:nvSpPr>
          <p:cNvPr id="21" name="object 21"/>
          <p:cNvSpPr/>
          <p:nvPr/>
        </p:nvSpPr>
        <p:spPr>
          <a:xfrm>
            <a:off x="-1270" y="28524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F77C6"/>
          </a:solidFill>
        </p:spPr>
        <p:txBody>
          <a:bodyPr wrap="square" lIns="0" tIns="0" rIns="0" bIns="0" rtlCol="0"/>
          <a:lstStyle/>
          <a:p>
            <a:endParaRPr/>
          </a:p>
        </p:txBody>
      </p:sp>
      <p:sp>
        <p:nvSpPr>
          <p:cNvPr id="22" name="object 22"/>
          <p:cNvSpPr/>
          <p:nvPr/>
        </p:nvSpPr>
        <p:spPr>
          <a:xfrm>
            <a:off x="-1270" y="290322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E76C5"/>
          </a:solidFill>
        </p:spPr>
        <p:txBody>
          <a:bodyPr wrap="square" lIns="0" tIns="0" rIns="0" bIns="0" rtlCol="0"/>
          <a:lstStyle/>
          <a:p>
            <a:endParaRPr/>
          </a:p>
        </p:txBody>
      </p:sp>
      <p:sp>
        <p:nvSpPr>
          <p:cNvPr id="23" name="object 23"/>
          <p:cNvSpPr/>
          <p:nvPr/>
        </p:nvSpPr>
        <p:spPr>
          <a:xfrm>
            <a:off x="-1270" y="295402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4"/>
          </a:solidFill>
        </p:spPr>
        <p:txBody>
          <a:bodyPr wrap="square" lIns="0" tIns="0" rIns="0" bIns="0" rtlCol="0"/>
          <a:lstStyle/>
          <a:p>
            <a:endParaRPr/>
          </a:p>
        </p:txBody>
      </p:sp>
      <p:sp>
        <p:nvSpPr>
          <p:cNvPr id="24" name="object 24"/>
          <p:cNvSpPr/>
          <p:nvPr/>
        </p:nvSpPr>
        <p:spPr>
          <a:xfrm>
            <a:off x="-1270" y="3003550"/>
            <a:ext cx="9146540" cy="49530"/>
          </a:xfrm>
          <a:custGeom>
            <a:avLst/>
            <a:gdLst/>
            <a:ahLst/>
            <a:cxnLst/>
            <a:rect l="l" t="t" r="r" b="b"/>
            <a:pathLst>
              <a:path w="9146540" h="49530">
                <a:moveTo>
                  <a:pt x="0" y="49529"/>
                </a:moveTo>
                <a:lnTo>
                  <a:pt x="9146540" y="49529"/>
                </a:lnTo>
                <a:lnTo>
                  <a:pt x="9146540" y="0"/>
                </a:lnTo>
                <a:lnTo>
                  <a:pt x="0" y="0"/>
                </a:lnTo>
                <a:lnTo>
                  <a:pt x="0" y="49529"/>
                </a:lnTo>
                <a:close/>
              </a:path>
            </a:pathLst>
          </a:custGeom>
          <a:solidFill>
            <a:srgbClr val="4E75C3"/>
          </a:solidFill>
        </p:spPr>
        <p:txBody>
          <a:bodyPr wrap="square" lIns="0" tIns="0" rIns="0" bIns="0" rtlCol="0"/>
          <a:lstStyle/>
          <a:p>
            <a:endParaRPr/>
          </a:p>
        </p:txBody>
      </p:sp>
      <p:sp>
        <p:nvSpPr>
          <p:cNvPr id="25" name="object 25"/>
          <p:cNvSpPr/>
          <p:nvPr/>
        </p:nvSpPr>
        <p:spPr>
          <a:xfrm>
            <a:off x="-1270" y="30530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D74C2"/>
          </a:solidFill>
        </p:spPr>
        <p:txBody>
          <a:bodyPr wrap="square" lIns="0" tIns="0" rIns="0" bIns="0" rtlCol="0"/>
          <a:lstStyle/>
          <a:p>
            <a:endParaRPr/>
          </a:p>
        </p:txBody>
      </p:sp>
      <p:sp>
        <p:nvSpPr>
          <p:cNvPr id="26" name="object 26"/>
          <p:cNvSpPr/>
          <p:nvPr/>
        </p:nvSpPr>
        <p:spPr>
          <a:xfrm>
            <a:off x="-1270" y="3103879"/>
            <a:ext cx="9146540" cy="49530"/>
          </a:xfrm>
          <a:custGeom>
            <a:avLst/>
            <a:gdLst/>
            <a:ahLst/>
            <a:cxnLst/>
            <a:rect l="l" t="t" r="r" b="b"/>
            <a:pathLst>
              <a:path w="9146540" h="49530">
                <a:moveTo>
                  <a:pt x="0" y="49530"/>
                </a:moveTo>
                <a:lnTo>
                  <a:pt x="9146540" y="49530"/>
                </a:lnTo>
                <a:lnTo>
                  <a:pt x="9146540" y="0"/>
                </a:lnTo>
                <a:lnTo>
                  <a:pt x="0" y="0"/>
                </a:lnTo>
                <a:lnTo>
                  <a:pt x="0" y="49530"/>
                </a:lnTo>
                <a:close/>
              </a:path>
            </a:pathLst>
          </a:custGeom>
          <a:solidFill>
            <a:srgbClr val="4D74C1"/>
          </a:solidFill>
        </p:spPr>
        <p:txBody>
          <a:bodyPr wrap="square" lIns="0" tIns="0" rIns="0" bIns="0" rtlCol="0"/>
          <a:lstStyle/>
          <a:p>
            <a:endParaRPr/>
          </a:p>
        </p:txBody>
      </p:sp>
      <p:sp>
        <p:nvSpPr>
          <p:cNvPr id="27" name="object 27"/>
          <p:cNvSpPr/>
          <p:nvPr/>
        </p:nvSpPr>
        <p:spPr>
          <a:xfrm>
            <a:off x="-1270" y="315341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C73C0"/>
          </a:solidFill>
        </p:spPr>
        <p:txBody>
          <a:bodyPr wrap="square" lIns="0" tIns="0" rIns="0" bIns="0" rtlCol="0"/>
          <a:lstStyle/>
          <a:p>
            <a:endParaRPr/>
          </a:p>
        </p:txBody>
      </p:sp>
      <p:sp>
        <p:nvSpPr>
          <p:cNvPr id="28" name="object 28"/>
          <p:cNvSpPr/>
          <p:nvPr/>
        </p:nvSpPr>
        <p:spPr>
          <a:xfrm>
            <a:off x="-1270" y="320421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F"/>
          </a:solidFill>
        </p:spPr>
        <p:txBody>
          <a:bodyPr wrap="square" lIns="0" tIns="0" rIns="0" bIns="0" rtlCol="0"/>
          <a:lstStyle/>
          <a:p>
            <a:endParaRPr/>
          </a:p>
        </p:txBody>
      </p:sp>
      <p:sp>
        <p:nvSpPr>
          <p:cNvPr id="29" name="object 29"/>
          <p:cNvSpPr/>
          <p:nvPr/>
        </p:nvSpPr>
        <p:spPr>
          <a:xfrm>
            <a:off x="-1270" y="32537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C72BE"/>
          </a:solidFill>
        </p:spPr>
        <p:txBody>
          <a:bodyPr wrap="square" lIns="0" tIns="0" rIns="0" bIns="0" rtlCol="0"/>
          <a:lstStyle/>
          <a:p>
            <a:endParaRPr/>
          </a:p>
        </p:txBody>
      </p:sp>
      <p:sp>
        <p:nvSpPr>
          <p:cNvPr id="30" name="object 30"/>
          <p:cNvSpPr/>
          <p:nvPr/>
        </p:nvSpPr>
        <p:spPr>
          <a:xfrm>
            <a:off x="-1270" y="330327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B71BD"/>
          </a:solidFill>
        </p:spPr>
        <p:txBody>
          <a:bodyPr wrap="square" lIns="0" tIns="0" rIns="0" bIns="0" rtlCol="0"/>
          <a:lstStyle/>
          <a:p>
            <a:endParaRPr/>
          </a:p>
        </p:txBody>
      </p:sp>
      <p:sp>
        <p:nvSpPr>
          <p:cNvPr id="31" name="object 31"/>
          <p:cNvSpPr/>
          <p:nvPr/>
        </p:nvSpPr>
        <p:spPr>
          <a:xfrm>
            <a:off x="-1270" y="33540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B71BC"/>
          </a:solidFill>
        </p:spPr>
        <p:txBody>
          <a:bodyPr wrap="square" lIns="0" tIns="0" rIns="0" bIns="0" rtlCol="0"/>
          <a:lstStyle/>
          <a:p>
            <a:endParaRPr/>
          </a:p>
        </p:txBody>
      </p:sp>
      <p:sp>
        <p:nvSpPr>
          <p:cNvPr id="32" name="object 32"/>
          <p:cNvSpPr/>
          <p:nvPr/>
        </p:nvSpPr>
        <p:spPr>
          <a:xfrm>
            <a:off x="-1270" y="34036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70BB"/>
          </a:solidFill>
        </p:spPr>
        <p:txBody>
          <a:bodyPr wrap="square" lIns="0" tIns="0" rIns="0" bIns="0" rtlCol="0"/>
          <a:lstStyle/>
          <a:p>
            <a:endParaRPr/>
          </a:p>
        </p:txBody>
      </p:sp>
      <p:sp>
        <p:nvSpPr>
          <p:cNvPr id="33" name="object 33"/>
          <p:cNvSpPr/>
          <p:nvPr/>
        </p:nvSpPr>
        <p:spPr>
          <a:xfrm>
            <a:off x="-1270" y="34544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A6FBA"/>
          </a:solidFill>
        </p:spPr>
        <p:txBody>
          <a:bodyPr wrap="square" lIns="0" tIns="0" rIns="0" bIns="0" rtlCol="0"/>
          <a:lstStyle/>
          <a:p>
            <a:endParaRPr/>
          </a:p>
        </p:txBody>
      </p:sp>
      <p:sp>
        <p:nvSpPr>
          <p:cNvPr id="34" name="object 34"/>
          <p:cNvSpPr/>
          <p:nvPr/>
        </p:nvSpPr>
        <p:spPr>
          <a:xfrm>
            <a:off x="-1270" y="35039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A6FB9"/>
          </a:solidFill>
        </p:spPr>
        <p:txBody>
          <a:bodyPr wrap="square" lIns="0" tIns="0" rIns="0" bIns="0" rtlCol="0"/>
          <a:lstStyle/>
          <a:p>
            <a:endParaRPr/>
          </a:p>
        </p:txBody>
      </p:sp>
      <p:sp>
        <p:nvSpPr>
          <p:cNvPr id="35" name="object 35"/>
          <p:cNvSpPr/>
          <p:nvPr/>
        </p:nvSpPr>
        <p:spPr>
          <a:xfrm>
            <a:off x="-1270" y="35547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96EB8"/>
          </a:solidFill>
        </p:spPr>
        <p:txBody>
          <a:bodyPr wrap="square" lIns="0" tIns="0" rIns="0" bIns="0" rtlCol="0"/>
          <a:lstStyle/>
          <a:p>
            <a:endParaRPr/>
          </a:p>
        </p:txBody>
      </p:sp>
      <p:sp>
        <p:nvSpPr>
          <p:cNvPr id="36" name="object 36"/>
          <p:cNvSpPr/>
          <p:nvPr/>
        </p:nvSpPr>
        <p:spPr>
          <a:xfrm>
            <a:off x="-1270" y="36042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96EB7"/>
          </a:solidFill>
        </p:spPr>
        <p:txBody>
          <a:bodyPr wrap="square" lIns="0" tIns="0" rIns="0" bIns="0" rtlCol="0"/>
          <a:lstStyle/>
          <a:p>
            <a:endParaRPr/>
          </a:p>
        </p:txBody>
      </p:sp>
      <p:sp>
        <p:nvSpPr>
          <p:cNvPr id="37" name="object 37"/>
          <p:cNvSpPr/>
          <p:nvPr/>
        </p:nvSpPr>
        <p:spPr>
          <a:xfrm>
            <a:off x="-1270" y="36537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86DB6"/>
          </a:solidFill>
        </p:spPr>
        <p:txBody>
          <a:bodyPr wrap="square" lIns="0" tIns="0" rIns="0" bIns="0" rtlCol="0"/>
          <a:lstStyle/>
          <a:p>
            <a:endParaRPr/>
          </a:p>
        </p:txBody>
      </p:sp>
      <p:sp>
        <p:nvSpPr>
          <p:cNvPr id="38" name="object 38"/>
          <p:cNvSpPr/>
          <p:nvPr/>
        </p:nvSpPr>
        <p:spPr>
          <a:xfrm>
            <a:off x="-1270" y="37045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86DB5"/>
          </a:solidFill>
        </p:spPr>
        <p:txBody>
          <a:bodyPr wrap="square" lIns="0" tIns="0" rIns="0" bIns="0" rtlCol="0"/>
          <a:lstStyle/>
          <a:p>
            <a:endParaRPr/>
          </a:p>
        </p:txBody>
      </p:sp>
      <p:sp>
        <p:nvSpPr>
          <p:cNvPr id="39" name="object 39"/>
          <p:cNvSpPr/>
          <p:nvPr/>
        </p:nvSpPr>
        <p:spPr>
          <a:xfrm>
            <a:off x="-1270" y="37541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86CB4"/>
          </a:solidFill>
        </p:spPr>
        <p:txBody>
          <a:bodyPr wrap="square" lIns="0" tIns="0" rIns="0" bIns="0" rtlCol="0"/>
          <a:lstStyle/>
          <a:p>
            <a:endParaRPr/>
          </a:p>
        </p:txBody>
      </p:sp>
      <p:sp>
        <p:nvSpPr>
          <p:cNvPr id="40" name="object 40"/>
          <p:cNvSpPr/>
          <p:nvPr/>
        </p:nvSpPr>
        <p:spPr>
          <a:xfrm>
            <a:off x="-1270" y="38049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76BB3"/>
          </a:solidFill>
        </p:spPr>
        <p:txBody>
          <a:bodyPr wrap="square" lIns="0" tIns="0" rIns="0" bIns="0" rtlCol="0"/>
          <a:lstStyle/>
          <a:p>
            <a:endParaRPr/>
          </a:p>
        </p:txBody>
      </p:sp>
      <p:sp>
        <p:nvSpPr>
          <p:cNvPr id="41" name="object 41"/>
          <p:cNvSpPr/>
          <p:nvPr/>
        </p:nvSpPr>
        <p:spPr>
          <a:xfrm>
            <a:off x="-1270" y="38544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76BB2"/>
          </a:solidFill>
        </p:spPr>
        <p:txBody>
          <a:bodyPr wrap="square" lIns="0" tIns="0" rIns="0" bIns="0" rtlCol="0"/>
          <a:lstStyle/>
          <a:p>
            <a:endParaRPr/>
          </a:p>
        </p:txBody>
      </p:sp>
      <p:sp>
        <p:nvSpPr>
          <p:cNvPr id="42" name="object 42"/>
          <p:cNvSpPr/>
          <p:nvPr/>
        </p:nvSpPr>
        <p:spPr>
          <a:xfrm>
            <a:off x="-1270" y="39039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1"/>
          </a:solidFill>
        </p:spPr>
        <p:txBody>
          <a:bodyPr wrap="square" lIns="0" tIns="0" rIns="0" bIns="0" rtlCol="0"/>
          <a:lstStyle/>
          <a:p>
            <a:endParaRPr/>
          </a:p>
        </p:txBody>
      </p:sp>
      <p:sp>
        <p:nvSpPr>
          <p:cNvPr id="43" name="object 43"/>
          <p:cNvSpPr/>
          <p:nvPr/>
        </p:nvSpPr>
        <p:spPr>
          <a:xfrm>
            <a:off x="-1270" y="39547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66AB0"/>
          </a:solidFill>
        </p:spPr>
        <p:txBody>
          <a:bodyPr wrap="square" lIns="0" tIns="0" rIns="0" bIns="0" rtlCol="0"/>
          <a:lstStyle/>
          <a:p>
            <a:endParaRPr/>
          </a:p>
        </p:txBody>
      </p:sp>
      <p:sp>
        <p:nvSpPr>
          <p:cNvPr id="44" name="object 44"/>
          <p:cNvSpPr/>
          <p:nvPr/>
        </p:nvSpPr>
        <p:spPr>
          <a:xfrm>
            <a:off x="-1270" y="40055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669AF"/>
          </a:solidFill>
        </p:spPr>
        <p:txBody>
          <a:bodyPr wrap="square" lIns="0" tIns="0" rIns="0" bIns="0" rtlCol="0"/>
          <a:lstStyle/>
          <a:p>
            <a:endParaRPr/>
          </a:p>
        </p:txBody>
      </p:sp>
      <p:sp>
        <p:nvSpPr>
          <p:cNvPr id="45" name="object 45"/>
          <p:cNvSpPr/>
          <p:nvPr/>
        </p:nvSpPr>
        <p:spPr>
          <a:xfrm>
            <a:off x="-1270" y="40551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568AE"/>
          </a:solidFill>
        </p:spPr>
        <p:txBody>
          <a:bodyPr wrap="square" lIns="0" tIns="0" rIns="0" bIns="0" rtlCol="0"/>
          <a:lstStyle/>
          <a:p>
            <a:endParaRPr/>
          </a:p>
        </p:txBody>
      </p:sp>
      <p:sp>
        <p:nvSpPr>
          <p:cNvPr id="46" name="object 46"/>
          <p:cNvSpPr/>
          <p:nvPr/>
        </p:nvSpPr>
        <p:spPr>
          <a:xfrm>
            <a:off x="-1270" y="41046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568AD"/>
          </a:solidFill>
        </p:spPr>
        <p:txBody>
          <a:bodyPr wrap="square" lIns="0" tIns="0" rIns="0" bIns="0" rtlCol="0"/>
          <a:lstStyle/>
          <a:p>
            <a:endParaRPr/>
          </a:p>
        </p:txBody>
      </p:sp>
      <p:sp>
        <p:nvSpPr>
          <p:cNvPr id="47" name="object 47"/>
          <p:cNvSpPr/>
          <p:nvPr/>
        </p:nvSpPr>
        <p:spPr>
          <a:xfrm>
            <a:off x="-1270" y="41554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7AC"/>
          </a:solidFill>
        </p:spPr>
        <p:txBody>
          <a:bodyPr wrap="square" lIns="0" tIns="0" rIns="0" bIns="0" rtlCol="0"/>
          <a:lstStyle/>
          <a:p>
            <a:endParaRPr/>
          </a:p>
        </p:txBody>
      </p:sp>
      <p:sp>
        <p:nvSpPr>
          <p:cNvPr id="48" name="object 48"/>
          <p:cNvSpPr/>
          <p:nvPr/>
        </p:nvSpPr>
        <p:spPr>
          <a:xfrm>
            <a:off x="-1270" y="42049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4467AB"/>
          </a:solidFill>
        </p:spPr>
        <p:txBody>
          <a:bodyPr wrap="square" lIns="0" tIns="0" rIns="0" bIns="0" rtlCol="0"/>
          <a:lstStyle/>
          <a:p>
            <a:endParaRPr/>
          </a:p>
        </p:txBody>
      </p:sp>
      <p:sp>
        <p:nvSpPr>
          <p:cNvPr id="49" name="object 49"/>
          <p:cNvSpPr/>
          <p:nvPr/>
        </p:nvSpPr>
        <p:spPr>
          <a:xfrm>
            <a:off x="-1270" y="42557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466AA"/>
          </a:solidFill>
        </p:spPr>
        <p:txBody>
          <a:bodyPr wrap="square" lIns="0" tIns="0" rIns="0" bIns="0" rtlCol="0"/>
          <a:lstStyle/>
          <a:p>
            <a:endParaRPr/>
          </a:p>
        </p:txBody>
      </p:sp>
      <p:sp>
        <p:nvSpPr>
          <p:cNvPr id="50" name="object 50"/>
          <p:cNvSpPr/>
          <p:nvPr/>
        </p:nvSpPr>
        <p:spPr>
          <a:xfrm>
            <a:off x="-1270" y="430530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366A9"/>
          </a:solidFill>
        </p:spPr>
        <p:txBody>
          <a:bodyPr wrap="square" lIns="0" tIns="0" rIns="0" bIns="0" rtlCol="0"/>
          <a:lstStyle/>
          <a:p>
            <a:endParaRPr/>
          </a:p>
        </p:txBody>
      </p:sp>
      <p:sp>
        <p:nvSpPr>
          <p:cNvPr id="51" name="object 51"/>
          <p:cNvSpPr/>
          <p:nvPr/>
        </p:nvSpPr>
        <p:spPr>
          <a:xfrm>
            <a:off x="-1270" y="43548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366A8"/>
          </a:solidFill>
        </p:spPr>
        <p:txBody>
          <a:bodyPr wrap="square" lIns="0" tIns="0" rIns="0" bIns="0" rtlCol="0"/>
          <a:lstStyle/>
          <a:p>
            <a:endParaRPr/>
          </a:p>
        </p:txBody>
      </p:sp>
      <p:sp>
        <p:nvSpPr>
          <p:cNvPr id="52" name="object 52"/>
          <p:cNvSpPr/>
          <p:nvPr/>
        </p:nvSpPr>
        <p:spPr>
          <a:xfrm>
            <a:off x="-1270" y="440562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4A7"/>
          </a:solidFill>
        </p:spPr>
        <p:txBody>
          <a:bodyPr wrap="square" lIns="0" tIns="0" rIns="0" bIns="0" rtlCol="0"/>
          <a:lstStyle/>
          <a:p>
            <a:endParaRPr/>
          </a:p>
        </p:txBody>
      </p:sp>
      <p:sp>
        <p:nvSpPr>
          <p:cNvPr id="53" name="object 53"/>
          <p:cNvSpPr/>
          <p:nvPr/>
        </p:nvSpPr>
        <p:spPr>
          <a:xfrm>
            <a:off x="-1270" y="445515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264A6"/>
          </a:solidFill>
        </p:spPr>
        <p:txBody>
          <a:bodyPr wrap="square" lIns="0" tIns="0" rIns="0" bIns="0" rtlCol="0"/>
          <a:lstStyle/>
          <a:p>
            <a:endParaRPr/>
          </a:p>
        </p:txBody>
      </p:sp>
      <p:sp>
        <p:nvSpPr>
          <p:cNvPr id="54" name="object 54"/>
          <p:cNvSpPr/>
          <p:nvPr/>
        </p:nvSpPr>
        <p:spPr>
          <a:xfrm>
            <a:off x="-1270" y="45059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263A5"/>
          </a:solidFill>
        </p:spPr>
        <p:txBody>
          <a:bodyPr wrap="square" lIns="0" tIns="0" rIns="0" bIns="0" rtlCol="0"/>
          <a:lstStyle/>
          <a:p>
            <a:endParaRPr/>
          </a:p>
        </p:txBody>
      </p:sp>
      <p:sp>
        <p:nvSpPr>
          <p:cNvPr id="55" name="object 55"/>
          <p:cNvSpPr/>
          <p:nvPr/>
        </p:nvSpPr>
        <p:spPr>
          <a:xfrm>
            <a:off x="-1270" y="45554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162A4"/>
          </a:solidFill>
        </p:spPr>
        <p:txBody>
          <a:bodyPr wrap="square" lIns="0" tIns="0" rIns="0" bIns="0" rtlCol="0"/>
          <a:lstStyle/>
          <a:p>
            <a:endParaRPr/>
          </a:p>
        </p:txBody>
      </p:sp>
      <p:sp>
        <p:nvSpPr>
          <p:cNvPr id="56" name="object 56"/>
          <p:cNvSpPr/>
          <p:nvPr/>
        </p:nvSpPr>
        <p:spPr>
          <a:xfrm>
            <a:off x="-1270" y="460629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162A3"/>
          </a:solidFill>
        </p:spPr>
        <p:txBody>
          <a:bodyPr wrap="square" lIns="0" tIns="0" rIns="0" bIns="0" rtlCol="0"/>
          <a:lstStyle/>
          <a:p>
            <a:endParaRPr/>
          </a:p>
        </p:txBody>
      </p:sp>
      <p:sp>
        <p:nvSpPr>
          <p:cNvPr id="57" name="object 57"/>
          <p:cNvSpPr/>
          <p:nvPr/>
        </p:nvSpPr>
        <p:spPr>
          <a:xfrm>
            <a:off x="-1270" y="46558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4061A2"/>
          </a:solidFill>
        </p:spPr>
        <p:txBody>
          <a:bodyPr wrap="square" lIns="0" tIns="0" rIns="0" bIns="0" rtlCol="0"/>
          <a:lstStyle/>
          <a:p>
            <a:endParaRPr/>
          </a:p>
        </p:txBody>
      </p:sp>
      <p:sp>
        <p:nvSpPr>
          <p:cNvPr id="58" name="object 58"/>
          <p:cNvSpPr/>
          <p:nvPr/>
        </p:nvSpPr>
        <p:spPr>
          <a:xfrm>
            <a:off x="-1270" y="47053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4061A1"/>
          </a:solidFill>
        </p:spPr>
        <p:txBody>
          <a:bodyPr wrap="square" lIns="0" tIns="0" rIns="0" bIns="0" rtlCol="0"/>
          <a:lstStyle/>
          <a:p>
            <a:endParaRPr/>
          </a:p>
        </p:txBody>
      </p:sp>
      <p:sp>
        <p:nvSpPr>
          <p:cNvPr id="59" name="object 59"/>
          <p:cNvSpPr/>
          <p:nvPr/>
        </p:nvSpPr>
        <p:spPr>
          <a:xfrm>
            <a:off x="-1270" y="47561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4060A0"/>
          </a:solidFill>
        </p:spPr>
        <p:txBody>
          <a:bodyPr wrap="square" lIns="0" tIns="0" rIns="0" bIns="0" rtlCol="0"/>
          <a:lstStyle/>
          <a:p>
            <a:endParaRPr/>
          </a:p>
        </p:txBody>
      </p:sp>
      <p:sp>
        <p:nvSpPr>
          <p:cNvPr id="60" name="object 60"/>
          <p:cNvSpPr/>
          <p:nvPr/>
        </p:nvSpPr>
        <p:spPr>
          <a:xfrm>
            <a:off x="-1270" y="48056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F5F9F"/>
          </a:solidFill>
        </p:spPr>
        <p:txBody>
          <a:bodyPr wrap="square" lIns="0" tIns="0" rIns="0" bIns="0" rtlCol="0"/>
          <a:lstStyle/>
          <a:p>
            <a:endParaRPr/>
          </a:p>
        </p:txBody>
      </p:sp>
      <p:sp>
        <p:nvSpPr>
          <p:cNvPr id="61" name="object 61"/>
          <p:cNvSpPr/>
          <p:nvPr/>
        </p:nvSpPr>
        <p:spPr>
          <a:xfrm>
            <a:off x="-1270" y="485647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F5F9E"/>
          </a:solidFill>
        </p:spPr>
        <p:txBody>
          <a:bodyPr wrap="square" lIns="0" tIns="0" rIns="0" bIns="0" rtlCol="0"/>
          <a:lstStyle/>
          <a:p>
            <a:endParaRPr/>
          </a:p>
        </p:txBody>
      </p:sp>
      <p:sp>
        <p:nvSpPr>
          <p:cNvPr id="62" name="object 62"/>
          <p:cNvSpPr/>
          <p:nvPr/>
        </p:nvSpPr>
        <p:spPr>
          <a:xfrm>
            <a:off x="-1270" y="490600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E9D"/>
          </a:solidFill>
        </p:spPr>
        <p:txBody>
          <a:bodyPr wrap="square" lIns="0" tIns="0" rIns="0" bIns="0" rtlCol="0"/>
          <a:lstStyle/>
          <a:p>
            <a:endParaRPr/>
          </a:p>
        </p:txBody>
      </p:sp>
      <p:sp>
        <p:nvSpPr>
          <p:cNvPr id="63" name="object 63"/>
          <p:cNvSpPr/>
          <p:nvPr/>
        </p:nvSpPr>
        <p:spPr>
          <a:xfrm>
            <a:off x="-1270" y="49555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E5E9C"/>
          </a:solidFill>
        </p:spPr>
        <p:txBody>
          <a:bodyPr wrap="square" lIns="0" tIns="0" rIns="0" bIns="0" rtlCol="0"/>
          <a:lstStyle/>
          <a:p>
            <a:endParaRPr/>
          </a:p>
        </p:txBody>
      </p:sp>
      <p:sp>
        <p:nvSpPr>
          <p:cNvPr id="64" name="object 64"/>
          <p:cNvSpPr/>
          <p:nvPr/>
        </p:nvSpPr>
        <p:spPr>
          <a:xfrm>
            <a:off x="-1270" y="500634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E5D9B"/>
          </a:solidFill>
        </p:spPr>
        <p:txBody>
          <a:bodyPr wrap="square" lIns="0" tIns="0" rIns="0" bIns="0" rtlCol="0"/>
          <a:lstStyle/>
          <a:p>
            <a:endParaRPr/>
          </a:p>
        </p:txBody>
      </p:sp>
      <p:sp>
        <p:nvSpPr>
          <p:cNvPr id="65" name="object 65"/>
          <p:cNvSpPr/>
          <p:nvPr/>
        </p:nvSpPr>
        <p:spPr>
          <a:xfrm>
            <a:off x="-1270" y="505587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D5C9A"/>
          </a:solidFill>
        </p:spPr>
        <p:txBody>
          <a:bodyPr wrap="square" lIns="0" tIns="0" rIns="0" bIns="0" rtlCol="0"/>
          <a:lstStyle/>
          <a:p>
            <a:endParaRPr/>
          </a:p>
        </p:txBody>
      </p:sp>
      <p:sp>
        <p:nvSpPr>
          <p:cNvPr id="66" name="object 66"/>
          <p:cNvSpPr/>
          <p:nvPr/>
        </p:nvSpPr>
        <p:spPr>
          <a:xfrm>
            <a:off x="-1270" y="51066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D5C99"/>
          </a:solidFill>
        </p:spPr>
        <p:txBody>
          <a:bodyPr wrap="square" lIns="0" tIns="0" rIns="0" bIns="0" rtlCol="0"/>
          <a:lstStyle/>
          <a:p>
            <a:endParaRPr/>
          </a:p>
        </p:txBody>
      </p:sp>
      <p:sp>
        <p:nvSpPr>
          <p:cNvPr id="67" name="object 67"/>
          <p:cNvSpPr/>
          <p:nvPr/>
        </p:nvSpPr>
        <p:spPr>
          <a:xfrm>
            <a:off x="-1270" y="51562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B99"/>
          </a:solidFill>
        </p:spPr>
        <p:txBody>
          <a:bodyPr wrap="square" lIns="0" tIns="0" rIns="0" bIns="0" rtlCol="0"/>
          <a:lstStyle/>
          <a:p>
            <a:endParaRPr/>
          </a:p>
        </p:txBody>
      </p:sp>
      <p:sp>
        <p:nvSpPr>
          <p:cNvPr id="68" name="object 68"/>
          <p:cNvSpPr/>
          <p:nvPr/>
        </p:nvSpPr>
        <p:spPr>
          <a:xfrm>
            <a:off x="-1270" y="52070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C5B97"/>
          </a:solidFill>
        </p:spPr>
        <p:txBody>
          <a:bodyPr wrap="square" lIns="0" tIns="0" rIns="0" bIns="0" rtlCol="0"/>
          <a:lstStyle/>
          <a:p>
            <a:endParaRPr/>
          </a:p>
        </p:txBody>
      </p:sp>
      <p:sp>
        <p:nvSpPr>
          <p:cNvPr id="69" name="object 69"/>
          <p:cNvSpPr/>
          <p:nvPr/>
        </p:nvSpPr>
        <p:spPr>
          <a:xfrm>
            <a:off x="-1270" y="52565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C5A96"/>
          </a:solidFill>
        </p:spPr>
        <p:txBody>
          <a:bodyPr wrap="square" lIns="0" tIns="0" rIns="0" bIns="0" rtlCol="0"/>
          <a:lstStyle/>
          <a:p>
            <a:endParaRPr/>
          </a:p>
        </p:txBody>
      </p:sp>
      <p:sp>
        <p:nvSpPr>
          <p:cNvPr id="70" name="object 70"/>
          <p:cNvSpPr/>
          <p:nvPr/>
        </p:nvSpPr>
        <p:spPr>
          <a:xfrm>
            <a:off x="-1270" y="53073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A95"/>
          </a:solidFill>
        </p:spPr>
        <p:txBody>
          <a:bodyPr wrap="square" lIns="0" tIns="0" rIns="0" bIns="0" rtlCol="0"/>
          <a:lstStyle/>
          <a:p>
            <a:endParaRPr/>
          </a:p>
        </p:txBody>
      </p:sp>
      <p:sp>
        <p:nvSpPr>
          <p:cNvPr id="71" name="object 71"/>
          <p:cNvSpPr/>
          <p:nvPr/>
        </p:nvSpPr>
        <p:spPr>
          <a:xfrm>
            <a:off x="-1270" y="535685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B5994"/>
          </a:solidFill>
        </p:spPr>
        <p:txBody>
          <a:bodyPr wrap="square" lIns="0" tIns="0" rIns="0" bIns="0" rtlCol="0"/>
          <a:lstStyle/>
          <a:p>
            <a:endParaRPr/>
          </a:p>
        </p:txBody>
      </p:sp>
      <p:sp>
        <p:nvSpPr>
          <p:cNvPr id="72" name="object 72"/>
          <p:cNvSpPr/>
          <p:nvPr/>
        </p:nvSpPr>
        <p:spPr>
          <a:xfrm>
            <a:off x="-1270" y="54063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A5893"/>
          </a:solidFill>
        </p:spPr>
        <p:txBody>
          <a:bodyPr wrap="square" lIns="0" tIns="0" rIns="0" bIns="0" rtlCol="0"/>
          <a:lstStyle/>
          <a:p>
            <a:endParaRPr/>
          </a:p>
        </p:txBody>
      </p:sp>
      <p:sp>
        <p:nvSpPr>
          <p:cNvPr id="73" name="object 73"/>
          <p:cNvSpPr/>
          <p:nvPr/>
        </p:nvSpPr>
        <p:spPr>
          <a:xfrm>
            <a:off x="-1270" y="54571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A5892"/>
          </a:solidFill>
        </p:spPr>
        <p:txBody>
          <a:bodyPr wrap="square" lIns="0" tIns="0" rIns="0" bIns="0" rtlCol="0"/>
          <a:lstStyle/>
          <a:p>
            <a:endParaRPr/>
          </a:p>
        </p:txBody>
      </p:sp>
      <p:sp>
        <p:nvSpPr>
          <p:cNvPr id="74" name="object 74"/>
          <p:cNvSpPr/>
          <p:nvPr/>
        </p:nvSpPr>
        <p:spPr>
          <a:xfrm>
            <a:off x="-1270" y="550672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A5791"/>
          </a:solidFill>
        </p:spPr>
        <p:txBody>
          <a:bodyPr wrap="square" lIns="0" tIns="0" rIns="0" bIns="0" rtlCol="0"/>
          <a:lstStyle/>
          <a:p>
            <a:endParaRPr/>
          </a:p>
        </p:txBody>
      </p:sp>
      <p:sp>
        <p:nvSpPr>
          <p:cNvPr id="75" name="object 75"/>
          <p:cNvSpPr/>
          <p:nvPr/>
        </p:nvSpPr>
        <p:spPr>
          <a:xfrm>
            <a:off x="-1270" y="55575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95790"/>
          </a:solidFill>
        </p:spPr>
        <p:txBody>
          <a:bodyPr wrap="square" lIns="0" tIns="0" rIns="0" bIns="0" rtlCol="0"/>
          <a:lstStyle/>
          <a:p>
            <a:endParaRPr/>
          </a:p>
        </p:txBody>
      </p:sp>
      <p:sp>
        <p:nvSpPr>
          <p:cNvPr id="76" name="object 76"/>
          <p:cNvSpPr/>
          <p:nvPr/>
        </p:nvSpPr>
        <p:spPr>
          <a:xfrm>
            <a:off x="-1270" y="560705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9568F"/>
          </a:solidFill>
        </p:spPr>
        <p:txBody>
          <a:bodyPr wrap="square" lIns="0" tIns="0" rIns="0" bIns="0" rtlCol="0"/>
          <a:lstStyle/>
          <a:p>
            <a:endParaRPr/>
          </a:p>
        </p:txBody>
      </p:sp>
      <p:sp>
        <p:nvSpPr>
          <p:cNvPr id="77" name="object 77"/>
          <p:cNvSpPr/>
          <p:nvPr/>
        </p:nvSpPr>
        <p:spPr>
          <a:xfrm>
            <a:off x="-1270" y="565657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58E"/>
          </a:solidFill>
        </p:spPr>
        <p:txBody>
          <a:bodyPr wrap="square" lIns="0" tIns="0" rIns="0" bIns="0" rtlCol="0"/>
          <a:lstStyle/>
          <a:p>
            <a:endParaRPr/>
          </a:p>
        </p:txBody>
      </p:sp>
      <p:sp>
        <p:nvSpPr>
          <p:cNvPr id="78" name="object 78"/>
          <p:cNvSpPr/>
          <p:nvPr/>
        </p:nvSpPr>
        <p:spPr>
          <a:xfrm>
            <a:off x="-1270" y="570737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8558D"/>
          </a:solidFill>
        </p:spPr>
        <p:txBody>
          <a:bodyPr wrap="square" lIns="0" tIns="0" rIns="0" bIns="0" rtlCol="0"/>
          <a:lstStyle/>
          <a:p>
            <a:endParaRPr/>
          </a:p>
        </p:txBody>
      </p:sp>
      <p:sp>
        <p:nvSpPr>
          <p:cNvPr id="79" name="object 79"/>
          <p:cNvSpPr/>
          <p:nvPr/>
        </p:nvSpPr>
        <p:spPr>
          <a:xfrm>
            <a:off x="-1270" y="575690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8548C"/>
          </a:solidFill>
        </p:spPr>
        <p:txBody>
          <a:bodyPr wrap="square" lIns="0" tIns="0" rIns="0" bIns="0" rtlCol="0"/>
          <a:lstStyle/>
          <a:p>
            <a:endParaRPr/>
          </a:p>
        </p:txBody>
      </p:sp>
      <p:sp>
        <p:nvSpPr>
          <p:cNvPr id="80" name="object 80"/>
          <p:cNvSpPr/>
          <p:nvPr/>
        </p:nvSpPr>
        <p:spPr>
          <a:xfrm>
            <a:off x="-1270" y="58077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7548B"/>
          </a:solidFill>
        </p:spPr>
        <p:txBody>
          <a:bodyPr wrap="square" lIns="0" tIns="0" rIns="0" bIns="0" rtlCol="0"/>
          <a:lstStyle/>
          <a:p>
            <a:endParaRPr/>
          </a:p>
        </p:txBody>
      </p:sp>
      <p:sp>
        <p:nvSpPr>
          <p:cNvPr id="81" name="object 81"/>
          <p:cNvSpPr/>
          <p:nvPr/>
        </p:nvSpPr>
        <p:spPr>
          <a:xfrm>
            <a:off x="-1270" y="585724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7538A"/>
          </a:solidFill>
        </p:spPr>
        <p:txBody>
          <a:bodyPr wrap="square" lIns="0" tIns="0" rIns="0" bIns="0" rtlCol="0"/>
          <a:lstStyle/>
          <a:p>
            <a:endParaRPr/>
          </a:p>
        </p:txBody>
      </p:sp>
      <p:sp>
        <p:nvSpPr>
          <p:cNvPr id="82" name="object 82"/>
          <p:cNvSpPr/>
          <p:nvPr/>
        </p:nvSpPr>
        <p:spPr>
          <a:xfrm>
            <a:off x="-1270" y="590804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65289"/>
          </a:solidFill>
        </p:spPr>
        <p:txBody>
          <a:bodyPr wrap="square" lIns="0" tIns="0" rIns="0" bIns="0" rtlCol="0"/>
          <a:lstStyle/>
          <a:p>
            <a:endParaRPr/>
          </a:p>
        </p:txBody>
      </p:sp>
      <p:sp>
        <p:nvSpPr>
          <p:cNvPr id="83" name="object 83"/>
          <p:cNvSpPr/>
          <p:nvPr/>
        </p:nvSpPr>
        <p:spPr>
          <a:xfrm>
            <a:off x="-1270" y="595757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65288"/>
          </a:solidFill>
        </p:spPr>
        <p:txBody>
          <a:bodyPr wrap="square" lIns="0" tIns="0" rIns="0" bIns="0" rtlCol="0"/>
          <a:lstStyle/>
          <a:p>
            <a:endParaRPr/>
          </a:p>
        </p:txBody>
      </p:sp>
      <p:sp>
        <p:nvSpPr>
          <p:cNvPr id="84" name="object 84"/>
          <p:cNvSpPr/>
          <p:nvPr/>
        </p:nvSpPr>
        <p:spPr>
          <a:xfrm>
            <a:off x="-1270" y="600710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65187"/>
          </a:solidFill>
        </p:spPr>
        <p:txBody>
          <a:bodyPr wrap="square" lIns="0" tIns="0" rIns="0" bIns="0" rtlCol="0"/>
          <a:lstStyle/>
          <a:p>
            <a:endParaRPr/>
          </a:p>
        </p:txBody>
      </p:sp>
      <p:sp>
        <p:nvSpPr>
          <p:cNvPr id="85" name="object 85"/>
          <p:cNvSpPr/>
          <p:nvPr/>
        </p:nvSpPr>
        <p:spPr>
          <a:xfrm>
            <a:off x="-1270" y="605790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55186"/>
          </a:solidFill>
        </p:spPr>
        <p:txBody>
          <a:bodyPr wrap="square" lIns="0" tIns="0" rIns="0" bIns="0" rtlCol="0"/>
          <a:lstStyle/>
          <a:p>
            <a:endParaRPr/>
          </a:p>
        </p:txBody>
      </p:sp>
      <p:sp>
        <p:nvSpPr>
          <p:cNvPr id="86" name="object 86"/>
          <p:cNvSpPr/>
          <p:nvPr/>
        </p:nvSpPr>
        <p:spPr>
          <a:xfrm>
            <a:off x="-1270" y="6107429"/>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55085"/>
          </a:solidFill>
        </p:spPr>
        <p:txBody>
          <a:bodyPr wrap="square" lIns="0" tIns="0" rIns="0" bIns="0" rtlCol="0"/>
          <a:lstStyle/>
          <a:p>
            <a:endParaRPr/>
          </a:p>
        </p:txBody>
      </p:sp>
      <p:sp>
        <p:nvSpPr>
          <p:cNvPr id="87" name="object 87"/>
          <p:cNvSpPr/>
          <p:nvPr/>
        </p:nvSpPr>
        <p:spPr>
          <a:xfrm>
            <a:off x="-1270" y="615822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44F84"/>
          </a:solidFill>
        </p:spPr>
        <p:txBody>
          <a:bodyPr wrap="square" lIns="0" tIns="0" rIns="0" bIns="0" rtlCol="0"/>
          <a:lstStyle/>
          <a:p>
            <a:endParaRPr/>
          </a:p>
        </p:txBody>
      </p:sp>
      <p:sp>
        <p:nvSpPr>
          <p:cNvPr id="88" name="object 88"/>
          <p:cNvSpPr/>
          <p:nvPr/>
        </p:nvSpPr>
        <p:spPr>
          <a:xfrm>
            <a:off x="-1270" y="6207759"/>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44F83"/>
          </a:solidFill>
        </p:spPr>
        <p:txBody>
          <a:bodyPr wrap="square" lIns="0" tIns="0" rIns="0" bIns="0" rtlCol="0"/>
          <a:lstStyle/>
          <a:p>
            <a:endParaRPr/>
          </a:p>
        </p:txBody>
      </p:sp>
      <p:sp>
        <p:nvSpPr>
          <p:cNvPr id="89" name="object 89"/>
          <p:cNvSpPr/>
          <p:nvPr/>
        </p:nvSpPr>
        <p:spPr>
          <a:xfrm>
            <a:off x="-1270" y="62572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44E82"/>
          </a:solidFill>
        </p:spPr>
        <p:txBody>
          <a:bodyPr wrap="square" lIns="0" tIns="0" rIns="0" bIns="0" rtlCol="0"/>
          <a:lstStyle/>
          <a:p>
            <a:endParaRPr/>
          </a:p>
        </p:txBody>
      </p:sp>
      <p:sp>
        <p:nvSpPr>
          <p:cNvPr id="90" name="object 90"/>
          <p:cNvSpPr/>
          <p:nvPr/>
        </p:nvSpPr>
        <p:spPr>
          <a:xfrm>
            <a:off x="-1270" y="630809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E81"/>
          </a:solidFill>
        </p:spPr>
        <p:txBody>
          <a:bodyPr wrap="square" lIns="0" tIns="0" rIns="0" bIns="0" rtlCol="0"/>
          <a:lstStyle/>
          <a:p>
            <a:endParaRPr/>
          </a:p>
        </p:txBody>
      </p:sp>
      <p:sp>
        <p:nvSpPr>
          <p:cNvPr id="91" name="object 91"/>
          <p:cNvSpPr/>
          <p:nvPr/>
        </p:nvSpPr>
        <p:spPr>
          <a:xfrm>
            <a:off x="-1270" y="635889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34D80"/>
          </a:solidFill>
        </p:spPr>
        <p:txBody>
          <a:bodyPr wrap="square" lIns="0" tIns="0" rIns="0" bIns="0" rtlCol="0"/>
          <a:lstStyle/>
          <a:p>
            <a:endParaRPr/>
          </a:p>
        </p:txBody>
      </p:sp>
      <p:sp>
        <p:nvSpPr>
          <p:cNvPr id="92" name="object 92"/>
          <p:cNvSpPr/>
          <p:nvPr/>
        </p:nvSpPr>
        <p:spPr>
          <a:xfrm>
            <a:off x="-1270" y="640842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C7F"/>
          </a:solidFill>
        </p:spPr>
        <p:txBody>
          <a:bodyPr wrap="square" lIns="0" tIns="0" rIns="0" bIns="0" rtlCol="0"/>
          <a:lstStyle/>
          <a:p>
            <a:endParaRPr/>
          </a:p>
        </p:txBody>
      </p:sp>
      <p:sp>
        <p:nvSpPr>
          <p:cNvPr id="93" name="object 93"/>
          <p:cNvSpPr/>
          <p:nvPr/>
        </p:nvSpPr>
        <p:spPr>
          <a:xfrm>
            <a:off x="-1270" y="645795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34C7E"/>
          </a:solidFill>
        </p:spPr>
        <p:txBody>
          <a:bodyPr wrap="square" lIns="0" tIns="0" rIns="0" bIns="0" rtlCol="0"/>
          <a:lstStyle/>
          <a:p>
            <a:endParaRPr/>
          </a:p>
        </p:txBody>
      </p:sp>
      <p:sp>
        <p:nvSpPr>
          <p:cNvPr id="94" name="object 94"/>
          <p:cNvSpPr/>
          <p:nvPr/>
        </p:nvSpPr>
        <p:spPr>
          <a:xfrm>
            <a:off x="-1270" y="6508750"/>
            <a:ext cx="9146540" cy="49530"/>
          </a:xfrm>
          <a:custGeom>
            <a:avLst/>
            <a:gdLst/>
            <a:ahLst/>
            <a:cxnLst/>
            <a:rect l="l" t="t" r="r" b="b"/>
            <a:pathLst>
              <a:path w="9146540" h="49529">
                <a:moveTo>
                  <a:pt x="0" y="49529"/>
                </a:moveTo>
                <a:lnTo>
                  <a:pt x="9146540" y="49529"/>
                </a:lnTo>
                <a:lnTo>
                  <a:pt x="9146540" y="0"/>
                </a:lnTo>
                <a:lnTo>
                  <a:pt x="0" y="0"/>
                </a:lnTo>
                <a:lnTo>
                  <a:pt x="0" y="49529"/>
                </a:lnTo>
                <a:close/>
              </a:path>
            </a:pathLst>
          </a:custGeom>
          <a:solidFill>
            <a:srgbClr val="334B7D"/>
          </a:solidFill>
        </p:spPr>
        <p:txBody>
          <a:bodyPr wrap="square" lIns="0" tIns="0" rIns="0" bIns="0" rtlCol="0"/>
          <a:lstStyle/>
          <a:p>
            <a:endParaRPr/>
          </a:p>
        </p:txBody>
      </p:sp>
      <p:sp>
        <p:nvSpPr>
          <p:cNvPr id="95" name="object 95"/>
          <p:cNvSpPr/>
          <p:nvPr/>
        </p:nvSpPr>
        <p:spPr>
          <a:xfrm>
            <a:off x="-1270" y="6558280"/>
            <a:ext cx="9146540" cy="50800"/>
          </a:xfrm>
          <a:custGeom>
            <a:avLst/>
            <a:gdLst/>
            <a:ahLst/>
            <a:cxnLst/>
            <a:rect l="l" t="t" r="r" b="b"/>
            <a:pathLst>
              <a:path w="9146540" h="50800">
                <a:moveTo>
                  <a:pt x="0" y="50800"/>
                </a:moveTo>
                <a:lnTo>
                  <a:pt x="9146540" y="50800"/>
                </a:lnTo>
                <a:lnTo>
                  <a:pt x="9146540" y="0"/>
                </a:lnTo>
                <a:lnTo>
                  <a:pt x="0" y="0"/>
                </a:lnTo>
                <a:lnTo>
                  <a:pt x="0" y="50800"/>
                </a:lnTo>
                <a:close/>
              </a:path>
            </a:pathLst>
          </a:custGeom>
          <a:solidFill>
            <a:srgbClr val="314B7C"/>
          </a:solidFill>
        </p:spPr>
        <p:txBody>
          <a:bodyPr wrap="square" lIns="0" tIns="0" rIns="0" bIns="0" rtlCol="0"/>
          <a:lstStyle/>
          <a:p>
            <a:endParaRPr/>
          </a:p>
        </p:txBody>
      </p:sp>
      <p:sp>
        <p:nvSpPr>
          <p:cNvPr id="96" name="object 96"/>
          <p:cNvSpPr/>
          <p:nvPr/>
        </p:nvSpPr>
        <p:spPr>
          <a:xfrm>
            <a:off x="-1270" y="6609080"/>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14A7B"/>
          </a:solidFill>
        </p:spPr>
        <p:txBody>
          <a:bodyPr wrap="square" lIns="0" tIns="0" rIns="0" bIns="0" rtlCol="0"/>
          <a:lstStyle/>
          <a:p>
            <a:endParaRPr/>
          </a:p>
        </p:txBody>
      </p:sp>
      <p:sp>
        <p:nvSpPr>
          <p:cNvPr id="97" name="object 97"/>
          <p:cNvSpPr/>
          <p:nvPr/>
        </p:nvSpPr>
        <p:spPr>
          <a:xfrm>
            <a:off x="-1270" y="6658609"/>
            <a:ext cx="9146540" cy="49530"/>
          </a:xfrm>
          <a:custGeom>
            <a:avLst/>
            <a:gdLst/>
            <a:ahLst/>
            <a:cxnLst/>
            <a:rect l="l" t="t" r="r" b="b"/>
            <a:pathLst>
              <a:path w="9146540" h="49529">
                <a:moveTo>
                  <a:pt x="0" y="49530"/>
                </a:moveTo>
                <a:lnTo>
                  <a:pt x="9146540" y="49530"/>
                </a:lnTo>
                <a:lnTo>
                  <a:pt x="9146540" y="0"/>
                </a:lnTo>
                <a:lnTo>
                  <a:pt x="0" y="0"/>
                </a:lnTo>
                <a:lnTo>
                  <a:pt x="0" y="49530"/>
                </a:lnTo>
                <a:close/>
              </a:path>
            </a:pathLst>
          </a:custGeom>
          <a:solidFill>
            <a:srgbClr val="30497A"/>
          </a:solidFill>
        </p:spPr>
        <p:txBody>
          <a:bodyPr wrap="square" lIns="0" tIns="0" rIns="0" bIns="0" rtlCol="0"/>
          <a:lstStyle/>
          <a:p>
            <a:endParaRPr/>
          </a:p>
        </p:txBody>
      </p:sp>
      <p:sp>
        <p:nvSpPr>
          <p:cNvPr id="98" name="object 98"/>
          <p:cNvSpPr/>
          <p:nvPr/>
        </p:nvSpPr>
        <p:spPr>
          <a:xfrm>
            <a:off x="-1270" y="6708140"/>
            <a:ext cx="9146540" cy="50800"/>
          </a:xfrm>
          <a:custGeom>
            <a:avLst/>
            <a:gdLst/>
            <a:ahLst/>
            <a:cxnLst/>
            <a:rect l="l" t="t" r="r" b="b"/>
            <a:pathLst>
              <a:path w="9146540" h="50800">
                <a:moveTo>
                  <a:pt x="0" y="50799"/>
                </a:moveTo>
                <a:lnTo>
                  <a:pt x="9146540" y="50799"/>
                </a:lnTo>
                <a:lnTo>
                  <a:pt x="9146540" y="0"/>
                </a:lnTo>
                <a:lnTo>
                  <a:pt x="0" y="0"/>
                </a:lnTo>
                <a:lnTo>
                  <a:pt x="0" y="50799"/>
                </a:lnTo>
                <a:close/>
              </a:path>
            </a:pathLst>
          </a:custGeom>
          <a:solidFill>
            <a:srgbClr val="304979"/>
          </a:solidFill>
        </p:spPr>
        <p:txBody>
          <a:bodyPr wrap="square" lIns="0" tIns="0" rIns="0" bIns="0" rtlCol="0"/>
          <a:lstStyle/>
          <a:p>
            <a:endParaRPr/>
          </a:p>
        </p:txBody>
      </p:sp>
      <p:sp>
        <p:nvSpPr>
          <p:cNvPr id="99" name="object 99"/>
          <p:cNvSpPr/>
          <p:nvPr/>
        </p:nvSpPr>
        <p:spPr>
          <a:xfrm>
            <a:off x="-1270" y="6758940"/>
            <a:ext cx="9146540" cy="54610"/>
          </a:xfrm>
          <a:custGeom>
            <a:avLst/>
            <a:gdLst/>
            <a:ahLst/>
            <a:cxnLst/>
            <a:rect l="l" t="t" r="r" b="b"/>
            <a:pathLst>
              <a:path w="9146540" h="54609">
                <a:moveTo>
                  <a:pt x="0" y="54609"/>
                </a:moveTo>
                <a:lnTo>
                  <a:pt x="9146540" y="54609"/>
                </a:lnTo>
                <a:lnTo>
                  <a:pt x="9146540" y="0"/>
                </a:lnTo>
                <a:lnTo>
                  <a:pt x="0" y="0"/>
                </a:lnTo>
                <a:lnTo>
                  <a:pt x="0" y="54609"/>
                </a:lnTo>
                <a:close/>
              </a:path>
            </a:pathLst>
          </a:custGeom>
          <a:solidFill>
            <a:srgbClr val="304878"/>
          </a:solidFill>
        </p:spPr>
        <p:txBody>
          <a:bodyPr wrap="square" lIns="0" tIns="0" rIns="0" bIns="0" rtlCol="0"/>
          <a:lstStyle/>
          <a:p>
            <a:endParaRPr/>
          </a:p>
        </p:txBody>
      </p:sp>
      <p:sp>
        <p:nvSpPr>
          <p:cNvPr id="100" name="object 100"/>
          <p:cNvSpPr/>
          <p:nvPr/>
        </p:nvSpPr>
        <p:spPr>
          <a:xfrm>
            <a:off x="0" y="6808469"/>
            <a:ext cx="9144000" cy="49530"/>
          </a:xfrm>
          <a:custGeom>
            <a:avLst/>
            <a:gdLst/>
            <a:ahLst/>
            <a:cxnLst/>
            <a:rect l="l" t="t" r="r" b="b"/>
            <a:pathLst>
              <a:path w="9144000" h="49529">
                <a:moveTo>
                  <a:pt x="0" y="49529"/>
                </a:moveTo>
                <a:lnTo>
                  <a:pt x="9144000" y="49529"/>
                </a:lnTo>
                <a:lnTo>
                  <a:pt x="9144000" y="0"/>
                </a:lnTo>
                <a:lnTo>
                  <a:pt x="0" y="0"/>
                </a:lnTo>
                <a:lnTo>
                  <a:pt x="0" y="49529"/>
                </a:lnTo>
                <a:close/>
              </a:path>
            </a:pathLst>
          </a:custGeom>
          <a:solidFill>
            <a:srgbClr val="2F4877"/>
          </a:solidFill>
        </p:spPr>
        <p:txBody>
          <a:bodyPr wrap="square" lIns="0" tIns="0" rIns="0" bIns="0" rtlCol="0"/>
          <a:lstStyle/>
          <a:p>
            <a:endParaRPr/>
          </a:p>
        </p:txBody>
      </p:sp>
      <p:sp>
        <p:nvSpPr>
          <p:cNvPr id="101" name="object 101"/>
          <p:cNvSpPr/>
          <p:nvPr/>
        </p:nvSpPr>
        <p:spPr>
          <a:xfrm>
            <a:off x="-1270" y="4875529"/>
            <a:ext cx="9146540" cy="0"/>
          </a:xfrm>
          <a:custGeom>
            <a:avLst/>
            <a:gdLst/>
            <a:ahLst/>
            <a:cxnLst/>
            <a:rect l="l" t="t" r="r" b="b"/>
            <a:pathLst>
              <a:path w="9146540">
                <a:moveTo>
                  <a:pt x="0" y="0"/>
                </a:moveTo>
                <a:lnTo>
                  <a:pt x="9146540" y="0"/>
                </a:lnTo>
              </a:path>
            </a:pathLst>
          </a:custGeom>
          <a:ln w="3175">
            <a:solidFill>
              <a:srgbClr val="FFA999"/>
            </a:solidFill>
          </a:ln>
        </p:spPr>
        <p:txBody>
          <a:bodyPr wrap="square" lIns="0" tIns="0" rIns="0" bIns="0" rtlCol="0"/>
          <a:lstStyle/>
          <a:p>
            <a:endParaRPr/>
          </a:p>
        </p:txBody>
      </p:sp>
      <p:sp>
        <p:nvSpPr>
          <p:cNvPr id="102" name="object 102"/>
          <p:cNvSpPr/>
          <p:nvPr/>
        </p:nvSpPr>
        <p:spPr>
          <a:xfrm>
            <a:off x="-1270" y="487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FA999"/>
          </a:solidFill>
        </p:spPr>
        <p:txBody>
          <a:bodyPr wrap="square" lIns="0" tIns="0" rIns="0" bIns="0" rtlCol="0"/>
          <a:lstStyle/>
          <a:p>
            <a:endParaRPr/>
          </a:p>
        </p:txBody>
      </p:sp>
      <p:sp>
        <p:nvSpPr>
          <p:cNvPr id="103" name="object 103"/>
          <p:cNvSpPr/>
          <p:nvPr/>
        </p:nvSpPr>
        <p:spPr>
          <a:xfrm>
            <a:off x="-1270" y="4888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FA999"/>
          </a:solidFill>
        </p:spPr>
        <p:txBody>
          <a:bodyPr wrap="square" lIns="0" tIns="0" rIns="0" bIns="0" rtlCol="0"/>
          <a:lstStyle/>
          <a:p>
            <a:endParaRPr/>
          </a:p>
        </p:txBody>
      </p:sp>
      <p:sp>
        <p:nvSpPr>
          <p:cNvPr id="104" name="object 104"/>
          <p:cNvSpPr/>
          <p:nvPr/>
        </p:nvSpPr>
        <p:spPr>
          <a:xfrm>
            <a:off x="-1270" y="49022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DA999"/>
          </a:solidFill>
        </p:spPr>
        <p:txBody>
          <a:bodyPr wrap="square" lIns="0" tIns="0" rIns="0" bIns="0" rtlCol="0"/>
          <a:lstStyle/>
          <a:p>
            <a:endParaRPr/>
          </a:p>
        </p:txBody>
      </p:sp>
      <p:sp>
        <p:nvSpPr>
          <p:cNvPr id="105" name="object 105"/>
          <p:cNvSpPr/>
          <p:nvPr/>
        </p:nvSpPr>
        <p:spPr>
          <a:xfrm>
            <a:off x="-1270" y="49149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CA999"/>
          </a:solidFill>
        </p:spPr>
        <p:txBody>
          <a:bodyPr wrap="square" lIns="0" tIns="0" rIns="0" bIns="0" rtlCol="0"/>
          <a:lstStyle/>
          <a:p>
            <a:endParaRPr/>
          </a:p>
        </p:txBody>
      </p:sp>
      <p:sp>
        <p:nvSpPr>
          <p:cNvPr id="106" name="object 106"/>
          <p:cNvSpPr/>
          <p:nvPr/>
        </p:nvSpPr>
        <p:spPr>
          <a:xfrm>
            <a:off x="-1270" y="4927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BA99A"/>
          </a:solidFill>
        </p:spPr>
        <p:txBody>
          <a:bodyPr wrap="square" lIns="0" tIns="0" rIns="0" bIns="0" rtlCol="0"/>
          <a:lstStyle/>
          <a:p>
            <a:endParaRPr/>
          </a:p>
        </p:txBody>
      </p:sp>
      <p:sp>
        <p:nvSpPr>
          <p:cNvPr id="107" name="object 107"/>
          <p:cNvSpPr/>
          <p:nvPr/>
        </p:nvSpPr>
        <p:spPr>
          <a:xfrm>
            <a:off x="-1270" y="4940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AA99B"/>
          </a:solidFill>
        </p:spPr>
        <p:txBody>
          <a:bodyPr wrap="square" lIns="0" tIns="0" rIns="0" bIns="0" rtlCol="0"/>
          <a:lstStyle/>
          <a:p>
            <a:endParaRPr/>
          </a:p>
        </p:txBody>
      </p:sp>
      <p:sp>
        <p:nvSpPr>
          <p:cNvPr id="108" name="object 108"/>
          <p:cNvSpPr/>
          <p:nvPr/>
        </p:nvSpPr>
        <p:spPr>
          <a:xfrm>
            <a:off x="-1270" y="495300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F9A99B"/>
          </a:solidFill>
        </p:spPr>
        <p:txBody>
          <a:bodyPr wrap="square" lIns="0" tIns="0" rIns="0" bIns="0" rtlCol="0"/>
          <a:lstStyle/>
          <a:p>
            <a:endParaRPr/>
          </a:p>
        </p:txBody>
      </p:sp>
      <p:sp>
        <p:nvSpPr>
          <p:cNvPr id="109" name="object 109"/>
          <p:cNvSpPr/>
          <p:nvPr/>
        </p:nvSpPr>
        <p:spPr>
          <a:xfrm>
            <a:off x="-1270" y="49669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8A99C"/>
          </a:solidFill>
        </p:spPr>
        <p:txBody>
          <a:bodyPr wrap="square" lIns="0" tIns="0" rIns="0" bIns="0" rtlCol="0"/>
          <a:lstStyle/>
          <a:p>
            <a:endParaRPr/>
          </a:p>
        </p:txBody>
      </p:sp>
      <p:sp>
        <p:nvSpPr>
          <p:cNvPr id="110" name="object 110"/>
          <p:cNvSpPr/>
          <p:nvPr/>
        </p:nvSpPr>
        <p:spPr>
          <a:xfrm>
            <a:off x="-1270" y="49796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7A99D"/>
          </a:solidFill>
        </p:spPr>
        <p:txBody>
          <a:bodyPr wrap="square" lIns="0" tIns="0" rIns="0" bIns="0" rtlCol="0"/>
          <a:lstStyle/>
          <a:p>
            <a:endParaRPr/>
          </a:p>
        </p:txBody>
      </p:sp>
      <p:sp>
        <p:nvSpPr>
          <p:cNvPr id="111" name="object 111"/>
          <p:cNvSpPr/>
          <p:nvPr/>
        </p:nvSpPr>
        <p:spPr>
          <a:xfrm>
            <a:off x="-1270" y="49923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6A99D"/>
          </a:solidFill>
        </p:spPr>
        <p:txBody>
          <a:bodyPr wrap="square" lIns="0" tIns="0" rIns="0" bIns="0" rtlCol="0"/>
          <a:lstStyle/>
          <a:p>
            <a:endParaRPr/>
          </a:p>
        </p:txBody>
      </p:sp>
      <p:sp>
        <p:nvSpPr>
          <p:cNvPr id="112" name="object 112"/>
          <p:cNvSpPr/>
          <p:nvPr/>
        </p:nvSpPr>
        <p:spPr>
          <a:xfrm>
            <a:off x="-1270" y="500507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5A89E"/>
          </a:solidFill>
        </p:spPr>
        <p:txBody>
          <a:bodyPr wrap="square" lIns="0" tIns="0" rIns="0" bIns="0" rtlCol="0"/>
          <a:lstStyle/>
          <a:p>
            <a:endParaRPr/>
          </a:p>
        </p:txBody>
      </p:sp>
      <p:sp>
        <p:nvSpPr>
          <p:cNvPr id="113" name="object 113"/>
          <p:cNvSpPr/>
          <p:nvPr/>
        </p:nvSpPr>
        <p:spPr>
          <a:xfrm>
            <a:off x="-1270" y="5017770"/>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F4A89F"/>
          </a:solidFill>
        </p:spPr>
        <p:txBody>
          <a:bodyPr wrap="square" lIns="0" tIns="0" rIns="0" bIns="0" rtlCol="0"/>
          <a:lstStyle/>
          <a:p>
            <a:endParaRPr/>
          </a:p>
        </p:txBody>
      </p:sp>
      <p:sp>
        <p:nvSpPr>
          <p:cNvPr id="114" name="object 114"/>
          <p:cNvSpPr/>
          <p:nvPr/>
        </p:nvSpPr>
        <p:spPr>
          <a:xfrm>
            <a:off x="-1270" y="503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3A89F"/>
          </a:solidFill>
        </p:spPr>
        <p:txBody>
          <a:bodyPr wrap="square" lIns="0" tIns="0" rIns="0" bIns="0" rtlCol="0"/>
          <a:lstStyle/>
          <a:p>
            <a:endParaRPr/>
          </a:p>
        </p:txBody>
      </p:sp>
      <p:sp>
        <p:nvSpPr>
          <p:cNvPr id="115" name="object 115"/>
          <p:cNvSpPr/>
          <p:nvPr/>
        </p:nvSpPr>
        <p:spPr>
          <a:xfrm>
            <a:off x="-1270" y="504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2A8A0"/>
          </a:solidFill>
        </p:spPr>
        <p:txBody>
          <a:bodyPr wrap="square" lIns="0" tIns="0" rIns="0" bIns="0" rtlCol="0"/>
          <a:lstStyle/>
          <a:p>
            <a:endParaRPr/>
          </a:p>
        </p:txBody>
      </p:sp>
      <p:sp>
        <p:nvSpPr>
          <p:cNvPr id="116" name="object 116"/>
          <p:cNvSpPr/>
          <p:nvPr/>
        </p:nvSpPr>
        <p:spPr>
          <a:xfrm>
            <a:off x="-1270" y="505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1A8A1"/>
          </a:solidFill>
        </p:spPr>
        <p:txBody>
          <a:bodyPr wrap="square" lIns="0" tIns="0" rIns="0" bIns="0" rtlCol="0"/>
          <a:lstStyle/>
          <a:p>
            <a:endParaRPr/>
          </a:p>
        </p:txBody>
      </p:sp>
      <p:sp>
        <p:nvSpPr>
          <p:cNvPr id="117" name="object 117"/>
          <p:cNvSpPr/>
          <p:nvPr/>
        </p:nvSpPr>
        <p:spPr>
          <a:xfrm>
            <a:off x="-1270" y="506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F0A8A1"/>
          </a:solidFill>
        </p:spPr>
        <p:txBody>
          <a:bodyPr wrap="square" lIns="0" tIns="0" rIns="0" bIns="0" rtlCol="0"/>
          <a:lstStyle/>
          <a:p>
            <a:endParaRPr/>
          </a:p>
        </p:txBody>
      </p:sp>
      <p:sp>
        <p:nvSpPr>
          <p:cNvPr id="118" name="object 118"/>
          <p:cNvSpPr/>
          <p:nvPr/>
        </p:nvSpPr>
        <p:spPr>
          <a:xfrm>
            <a:off x="-1270" y="5083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FA8A2"/>
          </a:solidFill>
        </p:spPr>
        <p:txBody>
          <a:bodyPr wrap="square" lIns="0" tIns="0" rIns="0" bIns="0" rtlCol="0"/>
          <a:lstStyle/>
          <a:p>
            <a:endParaRPr/>
          </a:p>
        </p:txBody>
      </p:sp>
      <p:sp>
        <p:nvSpPr>
          <p:cNvPr id="119" name="object 119"/>
          <p:cNvSpPr/>
          <p:nvPr/>
        </p:nvSpPr>
        <p:spPr>
          <a:xfrm>
            <a:off x="-1270" y="5096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EA8A3"/>
          </a:solidFill>
        </p:spPr>
        <p:txBody>
          <a:bodyPr wrap="square" lIns="0" tIns="0" rIns="0" bIns="0" rtlCol="0"/>
          <a:lstStyle/>
          <a:p>
            <a:endParaRPr/>
          </a:p>
        </p:txBody>
      </p:sp>
      <p:sp>
        <p:nvSpPr>
          <p:cNvPr id="120" name="object 120"/>
          <p:cNvSpPr/>
          <p:nvPr/>
        </p:nvSpPr>
        <p:spPr>
          <a:xfrm>
            <a:off x="-1270" y="5109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DA8A3"/>
          </a:solidFill>
        </p:spPr>
        <p:txBody>
          <a:bodyPr wrap="square" lIns="0" tIns="0" rIns="0" bIns="0" rtlCol="0"/>
          <a:lstStyle/>
          <a:p>
            <a:endParaRPr/>
          </a:p>
        </p:txBody>
      </p:sp>
      <p:sp>
        <p:nvSpPr>
          <p:cNvPr id="121" name="object 121"/>
          <p:cNvSpPr/>
          <p:nvPr/>
        </p:nvSpPr>
        <p:spPr>
          <a:xfrm>
            <a:off x="-1270" y="5121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CA7A4"/>
          </a:solidFill>
        </p:spPr>
        <p:txBody>
          <a:bodyPr wrap="square" lIns="0" tIns="0" rIns="0" bIns="0" rtlCol="0"/>
          <a:lstStyle/>
          <a:p>
            <a:endParaRPr/>
          </a:p>
        </p:txBody>
      </p:sp>
      <p:sp>
        <p:nvSpPr>
          <p:cNvPr id="122" name="object 122"/>
          <p:cNvSpPr/>
          <p:nvPr/>
        </p:nvSpPr>
        <p:spPr>
          <a:xfrm>
            <a:off x="-1270" y="5134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BA7A5"/>
          </a:solidFill>
        </p:spPr>
        <p:txBody>
          <a:bodyPr wrap="square" lIns="0" tIns="0" rIns="0" bIns="0" rtlCol="0"/>
          <a:lstStyle/>
          <a:p>
            <a:endParaRPr/>
          </a:p>
        </p:txBody>
      </p:sp>
      <p:sp>
        <p:nvSpPr>
          <p:cNvPr id="123" name="object 123"/>
          <p:cNvSpPr/>
          <p:nvPr/>
        </p:nvSpPr>
        <p:spPr>
          <a:xfrm>
            <a:off x="-1270" y="514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AA7A5"/>
          </a:solidFill>
        </p:spPr>
        <p:txBody>
          <a:bodyPr wrap="square" lIns="0" tIns="0" rIns="0" bIns="0" rtlCol="0"/>
          <a:lstStyle/>
          <a:p>
            <a:endParaRPr/>
          </a:p>
        </p:txBody>
      </p:sp>
      <p:sp>
        <p:nvSpPr>
          <p:cNvPr id="124" name="object 124"/>
          <p:cNvSpPr/>
          <p:nvPr/>
        </p:nvSpPr>
        <p:spPr>
          <a:xfrm>
            <a:off x="-1270" y="516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9A7A6"/>
          </a:solidFill>
        </p:spPr>
        <p:txBody>
          <a:bodyPr wrap="square" lIns="0" tIns="0" rIns="0" bIns="0" rtlCol="0"/>
          <a:lstStyle/>
          <a:p>
            <a:endParaRPr/>
          </a:p>
        </p:txBody>
      </p:sp>
      <p:sp>
        <p:nvSpPr>
          <p:cNvPr id="125" name="object 125"/>
          <p:cNvSpPr/>
          <p:nvPr/>
        </p:nvSpPr>
        <p:spPr>
          <a:xfrm>
            <a:off x="-1270" y="517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8A7A7"/>
          </a:solidFill>
        </p:spPr>
        <p:txBody>
          <a:bodyPr wrap="square" lIns="0" tIns="0" rIns="0" bIns="0" rtlCol="0"/>
          <a:lstStyle/>
          <a:p>
            <a:endParaRPr/>
          </a:p>
        </p:txBody>
      </p:sp>
      <p:sp>
        <p:nvSpPr>
          <p:cNvPr id="126" name="object 126"/>
          <p:cNvSpPr/>
          <p:nvPr/>
        </p:nvSpPr>
        <p:spPr>
          <a:xfrm>
            <a:off x="-1270" y="518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7A7A7"/>
          </a:solidFill>
        </p:spPr>
        <p:txBody>
          <a:bodyPr wrap="square" lIns="0" tIns="0" rIns="0" bIns="0" rtlCol="0"/>
          <a:lstStyle/>
          <a:p>
            <a:endParaRPr/>
          </a:p>
        </p:txBody>
      </p:sp>
      <p:sp>
        <p:nvSpPr>
          <p:cNvPr id="127" name="object 127"/>
          <p:cNvSpPr/>
          <p:nvPr/>
        </p:nvSpPr>
        <p:spPr>
          <a:xfrm>
            <a:off x="-1270" y="519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6A7A8"/>
          </a:solidFill>
        </p:spPr>
        <p:txBody>
          <a:bodyPr wrap="square" lIns="0" tIns="0" rIns="0" bIns="0" rtlCol="0"/>
          <a:lstStyle/>
          <a:p>
            <a:endParaRPr/>
          </a:p>
        </p:txBody>
      </p:sp>
      <p:sp>
        <p:nvSpPr>
          <p:cNvPr id="128" name="object 128"/>
          <p:cNvSpPr/>
          <p:nvPr/>
        </p:nvSpPr>
        <p:spPr>
          <a:xfrm>
            <a:off x="-1270" y="521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E5A7A9"/>
          </a:solidFill>
        </p:spPr>
        <p:txBody>
          <a:bodyPr wrap="square" lIns="0" tIns="0" rIns="0" bIns="0" rtlCol="0"/>
          <a:lstStyle/>
          <a:p>
            <a:endParaRPr/>
          </a:p>
        </p:txBody>
      </p:sp>
      <p:sp>
        <p:nvSpPr>
          <p:cNvPr id="129" name="object 129"/>
          <p:cNvSpPr/>
          <p:nvPr/>
        </p:nvSpPr>
        <p:spPr>
          <a:xfrm>
            <a:off x="-1270" y="5226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4A7A9"/>
          </a:solidFill>
        </p:spPr>
        <p:txBody>
          <a:bodyPr wrap="square" lIns="0" tIns="0" rIns="0" bIns="0" rtlCol="0"/>
          <a:lstStyle/>
          <a:p>
            <a:endParaRPr/>
          </a:p>
        </p:txBody>
      </p:sp>
      <p:sp>
        <p:nvSpPr>
          <p:cNvPr id="130" name="object 130"/>
          <p:cNvSpPr/>
          <p:nvPr/>
        </p:nvSpPr>
        <p:spPr>
          <a:xfrm>
            <a:off x="-1270" y="5238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3A6AA"/>
          </a:solidFill>
        </p:spPr>
        <p:txBody>
          <a:bodyPr wrap="square" lIns="0" tIns="0" rIns="0" bIns="0" rtlCol="0"/>
          <a:lstStyle/>
          <a:p>
            <a:endParaRPr/>
          </a:p>
        </p:txBody>
      </p:sp>
      <p:sp>
        <p:nvSpPr>
          <p:cNvPr id="131" name="object 131"/>
          <p:cNvSpPr/>
          <p:nvPr/>
        </p:nvSpPr>
        <p:spPr>
          <a:xfrm>
            <a:off x="-1270" y="5251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2A6AB"/>
          </a:solidFill>
        </p:spPr>
        <p:txBody>
          <a:bodyPr wrap="square" lIns="0" tIns="0" rIns="0" bIns="0" rtlCol="0"/>
          <a:lstStyle/>
          <a:p>
            <a:endParaRPr/>
          </a:p>
        </p:txBody>
      </p:sp>
      <p:sp>
        <p:nvSpPr>
          <p:cNvPr id="132" name="object 132"/>
          <p:cNvSpPr/>
          <p:nvPr/>
        </p:nvSpPr>
        <p:spPr>
          <a:xfrm>
            <a:off x="-1270" y="5264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1A6AB"/>
          </a:solidFill>
        </p:spPr>
        <p:txBody>
          <a:bodyPr wrap="square" lIns="0" tIns="0" rIns="0" bIns="0" rtlCol="0"/>
          <a:lstStyle/>
          <a:p>
            <a:endParaRPr/>
          </a:p>
        </p:txBody>
      </p:sp>
      <p:sp>
        <p:nvSpPr>
          <p:cNvPr id="133" name="object 133"/>
          <p:cNvSpPr/>
          <p:nvPr/>
        </p:nvSpPr>
        <p:spPr>
          <a:xfrm>
            <a:off x="-1270" y="5278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E0A6AC"/>
          </a:solidFill>
        </p:spPr>
        <p:txBody>
          <a:bodyPr wrap="square" lIns="0" tIns="0" rIns="0" bIns="0" rtlCol="0"/>
          <a:lstStyle/>
          <a:p>
            <a:endParaRPr/>
          </a:p>
        </p:txBody>
      </p:sp>
      <p:sp>
        <p:nvSpPr>
          <p:cNvPr id="134" name="object 134"/>
          <p:cNvSpPr/>
          <p:nvPr/>
        </p:nvSpPr>
        <p:spPr>
          <a:xfrm>
            <a:off x="-1270" y="5290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FA6AD"/>
          </a:solidFill>
        </p:spPr>
        <p:txBody>
          <a:bodyPr wrap="square" lIns="0" tIns="0" rIns="0" bIns="0" rtlCol="0"/>
          <a:lstStyle/>
          <a:p>
            <a:endParaRPr/>
          </a:p>
        </p:txBody>
      </p:sp>
      <p:sp>
        <p:nvSpPr>
          <p:cNvPr id="135" name="object 135"/>
          <p:cNvSpPr/>
          <p:nvPr/>
        </p:nvSpPr>
        <p:spPr>
          <a:xfrm>
            <a:off x="-1270" y="5303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EA6AD"/>
          </a:solidFill>
        </p:spPr>
        <p:txBody>
          <a:bodyPr wrap="square" lIns="0" tIns="0" rIns="0" bIns="0" rtlCol="0"/>
          <a:lstStyle/>
          <a:p>
            <a:endParaRPr/>
          </a:p>
        </p:txBody>
      </p:sp>
      <p:sp>
        <p:nvSpPr>
          <p:cNvPr id="136" name="object 136"/>
          <p:cNvSpPr/>
          <p:nvPr/>
        </p:nvSpPr>
        <p:spPr>
          <a:xfrm>
            <a:off x="-1270" y="5316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DA6AE"/>
          </a:solidFill>
        </p:spPr>
        <p:txBody>
          <a:bodyPr wrap="square" lIns="0" tIns="0" rIns="0" bIns="0" rtlCol="0"/>
          <a:lstStyle/>
          <a:p>
            <a:endParaRPr/>
          </a:p>
        </p:txBody>
      </p:sp>
      <p:sp>
        <p:nvSpPr>
          <p:cNvPr id="137" name="object 137"/>
          <p:cNvSpPr/>
          <p:nvPr/>
        </p:nvSpPr>
        <p:spPr>
          <a:xfrm>
            <a:off x="-1270" y="5328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DCA6AF"/>
          </a:solidFill>
        </p:spPr>
        <p:txBody>
          <a:bodyPr wrap="square" lIns="0" tIns="0" rIns="0" bIns="0" rtlCol="0"/>
          <a:lstStyle/>
          <a:p>
            <a:endParaRPr/>
          </a:p>
        </p:txBody>
      </p:sp>
      <p:sp>
        <p:nvSpPr>
          <p:cNvPr id="138" name="object 138"/>
          <p:cNvSpPr/>
          <p:nvPr/>
        </p:nvSpPr>
        <p:spPr>
          <a:xfrm>
            <a:off x="-1270" y="5342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BA6AF"/>
          </a:solidFill>
        </p:spPr>
        <p:txBody>
          <a:bodyPr wrap="square" lIns="0" tIns="0" rIns="0" bIns="0" rtlCol="0"/>
          <a:lstStyle/>
          <a:p>
            <a:endParaRPr/>
          </a:p>
        </p:txBody>
      </p:sp>
      <p:sp>
        <p:nvSpPr>
          <p:cNvPr id="139" name="object 139"/>
          <p:cNvSpPr/>
          <p:nvPr/>
        </p:nvSpPr>
        <p:spPr>
          <a:xfrm>
            <a:off x="-1270" y="5355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AA5B0"/>
          </a:solidFill>
        </p:spPr>
        <p:txBody>
          <a:bodyPr wrap="square" lIns="0" tIns="0" rIns="0" bIns="0" rtlCol="0"/>
          <a:lstStyle/>
          <a:p>
            <a:endParaRPr/>
          </a:p>
        </p:txBody>
      </p:sp>
      <p:sp>
        <p:nvSpPr>
          <p:cNvPr id="140" name="object 140"/>
          <p:cNvSpPr/>
          <p:nvPr/>
        </p:nvSpPr>
        <p:spPr>
          <a:xfrm>
            <a:off x="-1270" y="5368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9A5B1"/>
          </a:solidFill>
        </p:spPr>
        <p:txBody>
          <a:bodyPr wrap="square" lIns="0" tIns="0" rIns="0" bIns="0" rtlCol="0"/>
          <a:lstStyle/>
          <a:p>
            <a:endParaRPr/>
          </a:p>
        </p:txBody>
      </p:sp>
      <p:sp>
        <p:nvSpPr>
          <p:cNvPr id="141" name="object 141"/>
          <p:cNvSpPr/>
          <p:nvPr/>
        </p:nvSpPr>
        <p:spPr>
          <a:xfrm>
            <a:off x="-1270" y="5380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8A5B1"/>
          </a:solidFill>
        </p:spPr>
        <p:txBody>
          <a:bodyPr wrap="square" lIns="0" tIns="0" rIns="0" bIns="0" rtlCol="0"/>
          <a:lstStyle/>
          <a:p>
            <a:endParaRPr/>
          </a:p>
        </p:txBody>
      </p:sp>
      <p:sp>
        <p:nvSpPr>
          <p:cNvPr id="142" name="object 142"/>
          <p:cNvSpPr/>
          <p:nvPr/>
        </p:nvSpPr>
        <p:spPr>
          <a:xfrm>
            <a:off x="-1270" y="53936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7A5B2"/>
          </a:solidFill>
        </p:spPr>
        <p:txBody>
          <a:bodyPr wrap="square" lIns="0" tIns="0" rIns="0" bIns="0" rtlCol="0"/>
          <a:lstStyle/>
          <a:p>
            <a:endParaRPr/>
          </a:p>
        </p:txBody>
      </p:sp>
      <p:sp>
        <p:nvSpPr>
          <p:cNvPr id="143" name="object 143"/>
          <p:cNvSpPr/>
          <p:nvPr/>
        </p:nvSpPr>
        <p:spPr>
          <a:xfrm>
            <a:off x="-1270" y="540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6A5B3"/>
          </a:solidFill>
        </p:spPr>
        <p:txBody>
          <a:bodyPr wrap="square" lIns="0" tIns="0" rIns="0" bIns="0" rtlCol="0"/>
          <a:lstStyle/>
          <a:p>
            <a:endParaRPr/>
          </a:p>
        </p:txBody>
      </p:sp>
      <p:sp>
        <p:nvSpPr>
          <p:cNvPr id="144" name="object 144"/>
          <p:cNvSpPr/>
          <p:nvPr/>
        </p:nvSpPr>
        <p:spPr>
          <a:xfrm>
            <a:off x="-1270" y="542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5A5B3"/>
          </a:solidFill>
        </p:spPr>
        <p:txBody>
          <a:bodyPr wrap="square" lIns="0" tIns="0" rIns="0" bIns="0" rtlCol="0"/>
          <a:lstStyle/>
          <a:p>
            <a:endParaRPr/>
          </a:p>
        </p:txBody>
      </p:sp>
      <p:sp>
        <p:nvSpPr>
          <p:cNvPr id="145" name="object 145"/>
          <p:cNvSpPr/>
          <p:nvPr/>
        </p:nvSpPr>
        <p:spPr>
          <a:xfrm>
            <a:off x="-1270" y="543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4A5B4"/>
          </a:solidFill>
        </p:spPr>
        <p:txBody>
          <a:bodyPr wrap="square" lIns="0" tIns="0" rIns="0" bIns="0" rtlCol="0"/>
          <a:lstStyle/>
          <a:p>
            <a:endParaRPr/>
          </a:p>
        </p:txBody>
      </p:sp>
      <p:sp>
        <p:nvSpPr>
          <p:cNvPr id="146" name="object 146"/>
          <p:cNvSpPr/>
          <p:nvPr/>
        </p:nvSpPr>
        <p:spPr>
          <a:xfrm>
            <a:off x="-1270" y="544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3A5B5"/>
          </a:solidFill>
        </p:spPr>
        <p:txBody>
          <a:bodyPr wrap="square" lIns="0" tIns="0" rIns="0" bIns="0" rtlCol="0"/>
          <a:lstStyle/>
          <a:p>
            <a:endParaRPr/>
          </a:p>
        </p:txBody>
      </p:sp>
      <p:sp>
        <p:nvSpPr>
          <p:cNvPr id="147" name="object 147"/>
          <p:cNvSpPr/>
          <p:nvPr/>
        </p:nvSpPr>
        <p:spPr>
          <a:xfrm>
            <a:off x="-1270" y="5458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D2A5B5"/>
          </a:solidFill>
        </p:spPr>
        <p:txBody>
          <a:bodyPr wrap="square" lIns="0" tIns="0" rIns="0" bIns="0" rtlCol="0"/>
          <a:lstStyle/>
          <a:p>
            <a:endParaRPr/>
          </a:p>
        </p:txBody>
      </p:sp>
      <p:sp>
        <p:nvSpPr>
          <p:cNvPr id="148" name="object 148"/>
          <p:cNvSpPr/>
          <p:nvPr/>
        </p:nvSpPr>
        <p:spPr>
          <a:xfrm>
            <a:off x="-1270" y="5472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1A4B6"/>
          </a:solidFill>
        </p:spPr>
        <p:txBody>
          <a:bodyPr wrap="square" lIns="0" tIns="0" rIns="0" bIns="0" rtlCol="0"/>
          <a:lstStyle/>
          <a:p>
            <a:endParaRPr/>
          </a:p>
        </p:txBody>
      </p:sp>
      <p:sp>
        <p:nvSpPr>
          <p:cNvPr id="149" name="object 149"/>
          <p:cNvSpPr/>
          <p:nvPr/>
        </p:nvSpPr>
        <p:spPr>
          <a:xfrm>
            <a:off x="-1270" y="5485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D0A4B7"/>
          </a:solidFill>
        </p:spPr>
        <p:txBody>
          <a:bodyPr wrap="square" lIns="0" tIns="0" rIns="0" bIns="0" rtlCol="0"/>
          <a:lstStyle/>
          <a:p>
            <a:endParaRPr/>
          </a:p>
        </p:txBody>
      </p:sp>
      <p:sp>
        <p:nvSpPr>
          <p:cNvPr id="150" name="object 150"/>
          <p:cNvSpPr/>
          <p:nvPr/>
        </p:nvSpPr>
        <p:spPr>
          <a:xfrm>
            <a:off x="-1270" y="5497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FA4B7"/>
          </a:solidFill>
        </p:spPr>
        <p:txBody>
          <a:bodyPr wrap="square" lIns="0" tIns="0" rIns="0" bIns="0" rtlCol="0"/>
          <a:lstStyle/>
          <a:p>
            <a:endParaRPr/>
          </a:p>
        </p:txBody>
      </p:sp>
      <p:sp>
        <p:nvSpPr>
          <p:cNvPr id="151" name="object 151"/>
          <p:cNvSpPr/>
          <p:nvPr/>
        </p:nvSpPr>
        <p:spPr>
          <a:xfrm>
            <a:off x="-1270" y="5510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EA4B8"/>
          </a:solidFill>
        </p:spPr>
        <p:txBody>
          <a:bodyPr wrap="square" lIns="0" tIns="0" rIns="0" bIns="0" rtlCol="0"/>
          <a:lstStyle/>
          <a:p>
            <a:endParaRPr/>
          </a:p>
        </p:txBody>
      </p:sp>
      <p:sp>
        <p:nvSpPr>
          <p:cNvPr id="152" name="object 152"/>
          <p:cNvSpPr/>
          <p:nvPr/>
        </p:nvSpPr>
        <p:spPr>
          <a:xfrm>
            <a:off x="-1270" y="5523229"/>
            <a:ext cx="9146540" cy="15240"/>
          </a:xfrm>
          <a:custGeom>
            <a:avLst/>
            <a:gdLst/>
            <a:ahLst/>
            <a:cxnLst/>
            <a:rect l="l" t="t" r="r" b="b"/>
            <a:pathLst>
              <a:path w="9146540" h="15239">
                <a:moveTo>
                  <a:pt x="0" y="15240"/>
                </a:moveTo>
                <a:lnTo>
                  <a:pt x="9146540" y="15240"/>
                </a:lnTo>
                <a:lnTo>
                  <a:pt x="9146540" y="0"/>
                </a:lnTo>
                <a:lnTo>
                  <a:pt x="0" y="0"/>
                </a:lnTo>
                <a:lnTo>
                  <a:pt x="0" y="15240"/>
                </a:lnTo>
                <a:close/>
              </a:path>
            </a:pathLst>
          </a:custGeom>
          <a:solidFill>
            <a:srgbClr val="CDA4B9"/>
          </a:solidFill>
        </p:spPr>
        <p:txBody>
          <a:bodyPr wrap="square" lIns="0" tIns="0" rIns="0" bIns="0" rtlCol="0"/>
          <a:lstStyle/>
          <a:p>
            <a:endParaRPr/>
          </a:p>
        </p:txBody>
      </p:sp>
      <p:sp>
        <p:nvSpPr>
          <p:cNvPr id="153" name="object 153"/>
          <p:cNvSpPr/>
          <p:nvPr/>
        </p:nvSpPr>
        <p:spPr>
          <a:xfrm>
            <a:off x="-1270" y="553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9"/>
          </a:solidFill>
        </p:spPr>
        <p:txBody>
          <a:bodyPr wrap="square" lIns="0" tIns="0" rIns="0" bIns="0" rtlCol="0"/>
          <a:lstStyle/>
          <a:p>
            <a:endParaRPr/>
          </a:p>
        </p:txBody>
      </p:sp>
      <p:sp>
        <p:nvSpPr>
          <p:cNvPr id="154" name="object 154"/>
          <p:cNvSpPr/>
          <p:nvPr/>
        </p:nvSpPr>
        <p:spPr>
          <a:xfrm>
            <a:off x="-1270" y="554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CA4BA"/>
          </a:solidFill>
        </p:spPr>
        <p:txBody>
          <a:bodyPr wrap="square" lIns="0" tIns="0" rIns="0" bIns="0" rtlCol="0"/>
          <a:lstStyle/>
          <a:p>
            <a:endParaRPr/>
          </a:p>
        </p:txBody>
      </p:sp>
      <p:sp>
        <p:nvSpPr>
          <p:cNvPr id="155" name="object 155"/>
          <p:cNvSpPr/>
          <p:nvPr/>
        </p:nvSpPr>
        <p:spPr>
          <a:xfrm>
            <a:off x="-1270" y="5562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AA4BB"/>
          </a:solidFill>
        </p:spPr>
        <p:txBody>
          <a:bodyPr wrap="square" lIns="0" tIns="0" rIns="0" bIns="0" rtlCol="0"/>
          <a:lstStyle/>
          <a:p>
            <a:endParaRPr/>
          </a:p>
        </p:txBody>
      </p:sp>
      <p:sp>
        <p:nvSpPr>
          <p:cNvPr id="156" name="object 156"/>
          <p:cNvSpPr/>
          <p:nvPr/>
        </p:nvSpPr>
        <p:spPr>
          <a:xfrm>
            <a:off x="-1270" y="5575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9A4BB"/>
          </a:solidFill>
        </p:spPr>
        <p:txBody>
          <a:bodyPr wrap="square" lIns="0" tIns="0" rIns="0" bIns="0" rtlCol="0"/>
          <a:lstStyle/>
          <a:p>
            <a:endParaRPr/>
          </a:p>
        </p:txBody>
      </p:sp>
      <p:sp>
        <p:nvSpPr>
          <p:cNvPr id="157" name="object 157"/>
          <p:cNvSpPr/>
          <p:nvPr/>
        </p:nvSpPr>
        <p:spPr>
          <a:xfrm>
            <a:off x="-1270" y="5589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8A3BC"/>
          </a:solidFill>
        </p:spPr>
        <p:txBody>
          <a:bodyPr wrap="square" lIns="0" tIns="0" rIns="0" bIns="0" rtlCol="0"/>
          <a:lstStyle/>
          <a:p>
            <a:endParaRPr/>
          </a:p>
        </p:txBody>
      </p:sp>
      <p:sp>
        <p:nvSpPr>
          <p:cNvPr id="158" name="object 158"/>
          <p:cNvSpPr/>
          <p:nvPr/>
        </p:nvSpPr>
        <p:spPr>
          <a:xfrm>
            <a:off x="-1270" y="5601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7A3BD"/>
          </a:solidFill>
        </p:spPr>
        <p:txBody>
          <a:bodyPr wrap="square" lIns="0" tIns="0" rIns="0" bIns="0" rtlCol="0"/>
          <a:lstStyle/>
          <a:p>
            <a:endParaRPr/>
          </a:p>
        </p:txBody>
      </p:sp>
      <p:sp>
        <p:nvSpPr>
          <p:cNvPr id="159" name="object 159"/>
          <p:cNvSpPr/>
          <p:nvPr/>
        </p:nvSpPr>
        <p:spPr>
          <a:xfrm>
            <a:off x="-1270" y="5614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6A3BD"/>
          </a:solidFill>
        </p:spPr>
        <p:txBody>
          <a:bodyPr wrap="square" lIns="0" tIns="0" rIns="0" bIns="0" rtlCol="0"/>
          <a:lstStyle/>
          <a:p>
            <a:endParaRPr/>
          </a:p>
        </p:txBody>
      </p:sp>
      <p:sp>
        <p:nvSpPr>
          <p:cNvPr id="160" name="object 160"/>
          <p:cNvSpPr/>
          <p:nvPr/>
        </p:nvSpPr>
        <p:spPr>
          <a:xfrm>
            <a:off x="-1270" y="5627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5A3BE"/>
          </a:solidFill>
        </p:spPr>
        <p:txBody>
          <a:bodyPr wrap="square" lIns="0" tIns="0" rIns="0" bIns="0" rtlCol="0"/>
          <a:lstStyle/>
          <a:p>
            <a:endParaRPr/>
          </a:p>
        </p:txBody>
      </p:sp>
      <p:sp>
        <p:nvSpPr>
          <p:cNvPr id="161" name="object 161"/>
          <p:cNvSpPr/>
          <p:nvPr/>
        </p:nvSpPr>
        <p:spPr>
          <a:xfrm>
            <a:off x="-1270" y="5640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C4A3BF"/>
          </a:solidFill>
        </p:spPr>
        <p:txBody>
          <a:bodyPr wrap="square" lIns="0" tIns="0" rIns="0" bIns="0" rtlCol="0"/>
          <a:lstStyle/>
          <a:p>
            <a:endParaRPr/>
          </a:p>
        </p:txBody>
      </p:sp>
      <p:sp>
        <p:nvSpPr>
          <p:cNvPr id="162" name="object 162"/>
          <p:cNvSpPr/>
          <p:nvPr/>
        </p:nvSpPr>
        <p:spPr>
          <a:xfrm>
            <a:off x="-1270" y="5654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3A3BF"/>
          </a:solidFill>
        </p:spPr>
        <p:txBody>
          <a:bodyPr wrap="square" lIns="0" tIns="0" rIns="0" bIns="0" rtlCol="0"/>
          <a:lstStyle/>
          <a:p>
            <a:endParaRPr/>
          </a:p>
        </p:txBody>
      </p:sp>
      <p:sp>
        <p:nvSpPr>
          <p:cNvPr id="163" name="object 163"/>
          <p:cNvSpPr/>
          <p:nvPr/>
        </p:nvSpPr>
        <p:spPr>
          <a:xfrm>
            <a:off x="-1270" y="5666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2A3C0"/>
          </a:solidFill>
        </p:spPr>
        <p:txBody>
          <a:bodyPr wrap="square" lIns="0" tIns="0" rIns="0" bIns="0" rtlCol="0"/>
          <a:lstStyle/>
          <a:p>
            <a:endParaRPr/>
          </a:p>
        </p:txBody>
      </p:sp>
      <p:sp>
        <p:nvSpPr>
          <p:cNvPr id="164" name="object 164"/>
          <p:cNvSpPr/>
          <p:nvPr/>
        </p:nvSpPr>
        <p:spPr>
          <a:xfrm>
            <a:off x="-1270" y="5679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1A3C1"/>
          </a:solidFill>
        </p:spPr>
        <p:txBody>
          <a:bodyPr wrap="square" lIns="0" tIns="0" rIns="0" bIns="0" rtlCol="0"/>
          <a:lstStyle/>
          <a:p>
            <a:endParaRPr/>
          </a:p>
        </p:txBody>
      </p:sp>
      <p:sp>
        <p:nvSpPr>
          <p:cNvPr id="165" name="object 165"/>
          <p:cNvSpPr/>
          <p:nvPr/>
        </p:nvSpPr>
        <p:spPr>
          <a:xfrm>
            <a:off x="-1270" y="5692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C0A3C1"/>
          </a:solidFill>
        </p:spPr>
        <p:txBody>
          <a:bodyPr wrap="square" lIns="0" tIns="0" rIns="0" bIns="0" rtlCol="0"/>
          <a:lstStyle/>
          <a:p>
            <a:endParaRPr/>
          </a:p>
        </p:txBody>
      </p:sp>
      <p:sp>
        <p:nvSpPr>
          <p:cNvPr id="166" name="object 166"/>
          <p:cNvSpPr/>
          <p:nvPr/>
        </p:nvSpPr>
        <p:spPr>
          <a:xfrm>
            <a:off x="-1270" y="5704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FA2C2"/>
          </a:solidFill>
        </p:spPr>
        <p:txBody>
          <a:bodyPr wrap="square" lIns="0" tIns="0" rIns="0" bIns="0" rtlCol="0"/>
          <a:lstStyle/>
          <a:p>
            <a:endParaRPr/>
          </a:p>
        </p:txBody>
      </p:sp>
      <p:sp>
        <p:nvSpPr>
          <p:cNvPr id="167" name="object 167"/>
          <p:cNvSpPr/>
          <p:nvPr/>
        </p:nvSpPr>
        <p:spPr>
          <a:xfrm>
            <a:off x="-1270" y="57188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EA2C3"/>
          </a:solidFill>
        </p:spPr>
        <p:txBody>
          <a:bodyPr wrap="square" lIns="0" tIns="0" rIns="0" bIns="0" rtlCol="0"/>
          <a:lstStyle/>
          <a:p>
            <a:endParaRPr/>
          </a:p>
        </p:txBody>
      </p:sp>
      <p:sp>
        <p:nvSpPr>
          <p:cNvPr id="168" name="object 168"/>
          <p:cNvSpPr/>
          <p:nvPr/>
        </p:nvSpPr>
        <p:spPr>
          <a:xfrm>
            <a:off x="-1270" y="57315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DA2C3"/>
          </a:solidFill>
        </p:spPr>
        <p:txBody>
          <a:bodyPr wrap="square" lIns="0" tIns="0" rIns="0" bIns="0" rtlCol="0"/>
          <a:lstStyle/>
          <a:p>
            <a:endParaRPr/>
          </a:p>
        </p:txBody>
      </p:sp>
      <p:sp>
        <p:nvSpPr>
          <p:cNvPr id="169" name="object 169"/>
          <p:cNvSpPr/>
          <p:nvPr/>
        </p:nvSpPr>
        <p:spPr>
          <a:xfrm>
            <a:off x="-1270" y="57442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CA2C4"/>
          </a:solidFill>
        </p:spPr>
        <p:txBody>
          <a:bodyPr wrap="square" lIns="0" tIns="0" rIns="0" bIns="0" rtlCol="0"/>
          <a:lstStyle/>
          <a:p>
            <a:endParaRPr/>
          </a:p>
        </p:txBody>
      </p:sp>
      <p:sp>
        <p:nvSpPr>
          <p:cNvPr id="170" name="object 170"/>
          <p:cNvSpPr/>
          <p:nvPr/>
        </p:nvSpPr>
        <p:spPr>
          <a:xfrm>
            <a:off x="-1270" y="57569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BA2C5"/>
          </a:solidFill>
        </p:spPr>
        <p:txBody>
          <a:bodyPr wrap="square" lIns="0" tIns="0" rIns="0" bIns="0" rtlCol="0"/>
          <a:lstStyle/>
          <a:p>
            <a:endParaRPr/>
          </a:p>
        </p:txBody>
      </p:sp>
      <p:sp>
        <p:nvSpPr>
          <p:cNvPr id="171" name="object 171"/>
          <p:cNvSpPr/>
          <p:nvPr/>
        </p:nvSpPr>
        <p:spPr>
          <a:xfrm>
            <a:off x="-1270" y="576960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AA2C5"/>
          </a:solidFill>
        </p:spPr>
        <p:txBody>
          <a:bodyPr wrap="square" lIns="0" tIns="0" rIns="0" bIns="0" rtlCol="0"/>
          <a:lstStyle/>
          <a:p>
            <a:endParaRPr/>
          </a:p>
        </p:txBody>
      </p:sp>
      <p:sp>
        <p:nvSpPr>
          <p:cNvPr id="172" name="object 172"/>
          <p:cNvSpPr/>
          <p:nvPr/>
        </p:nvSpPr>
        <p:spPr>
          <a:xfrm>
            <a:off x="-1270" y="5783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9A2C6"/>
          </a:solidFill>
        </p:spPr>
        <p:txBody>
          <a:bodyPr wrap="square" lIns="0" tIns="0" rIns="0" bIns="0" rtlCol="0"/>
          <a:lstStyle/>
          <a:p>
            <a:endParaRPr/>
          </a:p>
        </p:txBody>
      </p:sp>
      <p:sp>
        <p:nvSpPr>
          <p:cNvPr id="173" name="object 173"/>
          <p:cNvSpPr/>
          <p:nvPr/>
        </p:nvSpPr>
        <p:spPr>
          <a:xfrm>
            <a:off x="-1270" y="5796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8A2C7"/>
          </a:solidFill>
        </p:spPr>
        <p:txBody>
          <a:bodyPr wrap="square" lIns="0" tIns="0" rIns="0" bIns="0" rtlCol="0"/>
          <a:lstStyle/>
          <a:p>
            <a:endParaRPr/>
          </a:p>
        </p:txBody>
      </p:sp>
      <p:sp>
        <p:nvSpPr>
          <p:cNvPr id="174" name="object 174"/>
          <p:cNvSpPr/>
          <p:nvPr/>
        </p:nvSpPr>
        <p:spPr>
          <a:xfrm>
            <a:off x="-1270" y="5808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7A2C7"/>
          </a:solidFill>
        </p:spPr>
        <p:txBody>
          <a:bodyPr wrap="square" lIns="0" tIns="0" rIns="0" bIns="0" rtlCol="0"/>
          <a:lstStyle/>
          <a:p>
            <a:endParaRPr/>
          </a:p>
        </p:txBody>
      </p:sp>
      <p:sp>
        <p:nvSpPr>
          <p:cNvPr id="175" name="object 175"/>
          <p:cNvSpPr/>
          <p:nvPr/>
        </p:nvSpPr>
        <p:spPr>
          <a:xfrm>
            <a:off x="-1270" y="5821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6A1C8"/>
          </a:solidFill>
        </p:spPr>
        <p:txBody>
          <a:bodyPr wrap="square" lIns="0" tIns="0" rIns="0" bIns="0" rtlCol="0"/>
          <a:lstStyle/>
          <a:p>
            <a:endParaRPr/>
          </a:p>
        </p:txBody>
      </p:sp>
      <p:sp>
        <p:nvSpPr>
          <p:cNvPr id="176" name="object 176"/>
          <p:cNvSpPr/>
          <p:nvPr/>
        </p:nvSpPr>
        <p:spPr>
          <a:xfrm>
            <a:off x="-1270" y="5834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B5A1C9"/>
          </a:solidFill>
        </p:spPr>
        <p:txBody>
          <a:bodyPr wrap="square" lIns="0" tIns="0" rIns="0" bIns="0" rtlCol="0"/>
          <a:lstStyle/>
          <a:p>
            <a:endParaRPr/>
          </a:p>
        </p:txBody>
      </p:sp>
      <p:sp>
        <p:nvSpPr>
          <p:cNvPr id="177" name="object 177"/>
          <p:cNvSpPr/>
          <p:nvPr/>
        </p:nvSpPr>
        <p:spPr>
          <a:xfrm>
            <a:off x="-1270" y="58483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4A1C9"/>
          </a:solidFill>
        </p:spPr>
        <p:txBody>
          <a:bodyPr wrap="square" lIns="0" tIns="0" rIns="0" bIns="0" rtlCol="0"/>
          <a:lstStyle/>
          <a:p>
            <a:endParaRPr/>
          </a:p>
        </p:txBody>
      </p:sp>
      <p:sp>
        <p:nvSpPr>
          <p:cNvPr id="178" name="object 178"/>
          <p:cNvSpPr/>
          <p:nvPr/>
        </p:nvSpPr>
        <p:spPr>
          <a:xfrm>
            <a:off x="-1270" y="58610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3A1CA"/>
          </a:solidFill>
        </p:spPr>
        <p:txBody>
          <a:bodyPr wrap="square" lIns="0" tIns="0" rIns="0" bIns="0" rtlCol="0"/>
          <a:lstStyle/>
          <a:p>
            <a:endParaRPr/>
          </a:p>
        </p:txBody>
      </p:sp>
      <p:sp>
        <p:nvSpPr>
          <p:cNvPr id="179" name="object 179"/>
          <p:cNvSpPr/>
          <p:nvPr/>
        </p:nvSpPr>
        <p:spPr>
          <a:xfrm>
            <a:off x="-1270" y="58737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2A1CC"/>
          </a:solidFill>
        </p:spPr>
        <p:txBody>
          <a:bodyPr wrap="square" lIns="0" tIns="0" rIns="0" bIns="0" rtlCol="0"/>
          <a:lstStyle/>
          <a:p>
            <a:endParaRPr/>
          </a:p>
        </p:txBody>
      </p:sp>
      <p:sp>
        <p:nvSpPr>
          <p:cNvPr id="180" name="object 180"/>
          <p:cNvSpPr/>
          <p:nvPr/>
        </p:nvSpPr>
        <p:spPr>
          <a:xfrm>
            <a:off x="-1270" y="58864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1A1CC"/>
          </a:solidFill>
        </p:spPr>
        <p:txBody>
          <a:bodyPr wrap="square" lIns="0" tIns="0" rIns="0" bIns="0" rtlCol="0"/>
          <a:lstStyle/>
          <a:p>
            <a:endParaRPr/>
          </a:p>
        </p:txBody>
      </p:sp>
      <p:sp>
        <p:nvSpPr>
          <p:cNvPr id="181" name="object 181"/>
          <p:cNvSpPr/>
          <p:nvPr/>
        </p:nvSpPr>
        <p:spPr>
          <a:xfrm>
            <a:off x="-1270" y="589915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B0A1CC"/>
          </a:solidFill>
        </p:spPr>
        <p:txBody>
          <a:bodyPr wrap="square" lIns="0" tIns="0" rIns="0" bIns="0" rtlCol="0"/>
          <a:lstStyle/>
          <a:p>
            <a:endParaRPr/>
          </a:p>
        </p:txBody>
      </p:sp>
      <p:sp>
        <p:nvSpPr>
          <p:cNvPr id="182" name="object 182"/>
          <p:cNvSpPr/>
          <p:nvPr/>
        </p:nvSpPr>
        <p:spPr>
          <a:xfrm>
            <a:off x="-1270" y="59131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FA1CC"/>
          </a:solidFill>
        </p:spPr>
        <p:txBody>
          <a:bodyPr wrap="square" lIns="0" tIns="0" rIns="0" bIns="0" rtlCol="0"/>
          <a:lstStyle/>
          <a:p>
            <a:endParaRPr/>
          </a:p>
        </p:txBody>
      </p:sp>
      <p:sp>
        <p:nvSpPr>
          <p:cNvPr id="183" name="object 183"/>
          <p:cNvSpPr/>
          <p:nvPr/>
        </p:nvSpPr>
        <p:spPr>
          <a:xfrm>
            <a:off x="-1270" y="59258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EA1CD"/>
          </a:solidFill>
        </p:spPr>
        <p:txBody>
          <a:bodyPr wrap="square" lIns="0" tIns="0" rIns="0" bIns="0" rtlCol="0"/>
          <a:lstStyle/>
          <a:p>
            <a:endParaRPr/>
          </a:p>
        </p:txBody>
      </p:sp>
      <p:sp>
        <p:nvSpPr>
          <p:cNvPr id="184" name="object 184"/>
          <p:cNvSpPr/>
          <p:nvPr/>
        </p:nvSpPr>
        <p:spPr>
          <a:xfrm>
            <a:off x="-1270" y="59385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DA0CE"/>
          </a:solidFill>
        </p:spPr>
        <p:txBody>
          <a:bodyPr wrap="square" lIns="0" tIns="0" rIns="0" bIns="0" rtlCol="0"/>
          <a:lstStyle/>
          <a:p>
            <a:endParaRPr/>
          </a:p>
        </p:txBody>
      </p:sp>
      <p:sp>
        <p:nvSpPr>
          <p:cNvPr id="185" name="object 185"/>
          <p:cNvSpPr/>
          <p:nvPr/>
        </p:nvSpPr>
        <p:spPr>
          <a:xfrm>
            <a:off x="-1270" y="59512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CA0CE"/>
          </a:solidFill>
        </p:spPr>
        <p:txBody>
          <a:bodyPr wrap="square" lIns="0" tIns="0" rIns="0" bIns="0" rtlCol="0"/>
          <a:lstStyle/>
          <a:p>
            <a:endParaRPr/>
          </a:p>
        </p:txBody>
      </p:sp>
      <p:sp>
        <p:nvSpPr>
          <p:cNvPr id="186" name="object 186"/>
          <p:cNvSpPr/>
          <p:nvPr/>
        </p:nvSpPr>
        <p:spPr>
          <a:xfrm>
            <a:off x="-1270" y="596392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BA0CF"/>
          </a:solidFill>
        </p:spPr>
        <p:txBody>
          <a:bodyPr wrap="square" lIns="0" tIns="0" rIns="0" bIns="0" rtlCol="0"/>
          <a:lstStyle/>
          <a:p>
            <a:endParaRPr/>
          </a:p>
        </p:txBody>
      </p:sp>
      <p:sp>
        <p:nvSpPr>
          <p:cNvPr id="187" name="object 187"/>
          <p:cNvSpPr/>
          <p:nvPr/>
        </p:nvSpPr>
        <p:spPr>
          <a:xfrm>
            <a:off x="-1270" y="59778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AA0D0"/>
          </a:solidFill>
        </p:spPr>
        <p:txBody>
          <a:bodyPr wrap="square" lIns="0" tIns="0" rIns="0" bIns="0" rtlCol="0"/>
          <a:lstStyle/>
          <a:p>
            <a:endParaRPr/>
          </a:p>
        </p:txBody>
      </p:sp>
      <p:sp>
        <p:nvSpPr>
          <p:cNvPr id="188" name="object 188"/>
          <p:cNvSpPr/>
          <p:nvPr/>
        </p:nvSpPr>
        <p:spPr>
          <a:xfrm>
            <a:off x="-1270" y="59905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9A0D0"/>
          </a:solidFill>
        </p:spPr>
        <p:txBody>
          <a:bodyPr wrap="square" lIns="0" tIns="0" rIns="0" bIns="0" rtlCol="0"/>
          <a:lstStyle/>
          <a:p>
            <a:endParaRPr/>
          </a:p>
        </p:txBody>
      </p:sp>
      <p:sp>
        <p:nvSpPr>
          <p:cNvPr id="189" name="object 189"/>
          <p:cNvSpPr/>
          <p:nvPr/>
        </p:nvSpPr>
        <p:spPr>
          <a:xfrm>
            <a:off x="-1270" y="60032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8A0D1"/>
          </a:solidFill>
        </p:spPr>
        <p:txBody>
          <a:bodyPr wrap="square" lIns="0" tIns="0" rIns="0" bIns="0" rtlCol="0"/>
          <a:lstStyle/>
          <a:p>
            <a:endParaRPr/>
          </a:p>
        </p:txBody>
      </p:sp>
      <p:sp>
        <p:nvSpPr>
          <p:cNvPr id="190" name="object 190"/>
          <p:cNvSpPr/>
          <p:nvPr/>
        </p:nvSpPr>
        <p:spPr>
          <a:xfrm>
            <a:off x="-1270" y="601599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7A0D2"/>
          </a:solidFill>
        </p:spPr>
        <p:txBody>
          <a:bodyPr wrap="square" lIns="0" tIns="0" rIns="0" bIns="0" rtlCol="0"/>
          <a:lstStyle/>
          <a:p>
            <a:endParaRPr/>
          </a:p>
        </p:txBody>
      </p:sp>
      <p:sp>
        <p:nvSpPr>
          <p:cNvPr id="191" name="object 191"/>
          <p:cNvSpPr/>
          <p:nvPr/>
        </p:nvSpPr>
        <p:spPr>
          <a:xfrm>
            <a:off x="-1270" y="6028690"/>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6A0D2"/>
          </a:solidFill>
        </p:spPr>
        <p:txBody>
          <a:bodyPr wrap="square" lIns="0" tIns="0" rIns="0" bIns="0" rtlCol="0"/>
          <a:lstStyle/>
          <a:p>
            <a:endParaRPr/>
          </a:p>
        </p:txBody>
      </p:sp>
      <p:sp>
        <p:nvSpPr>
          <p:cNvPr id="192" name="object 192"/>
          <p:cNvSpPr/>
          <p:nvPr/>
        </p:nvSpPr>
        <p:spPr>
          <a:xfrm>
            <a:off x="-1270" y="60426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5A0D3"/>
          </a:solidFill>
        </p:spPr>
        <p:txBody>
          <a:bodyPr wrap="square" lIns="0" tIns="0" rIns="0" bIns="0" rtlCol="0"/>
          <a:lstStyle/>
          <a:p>
            <a:endParaRPr/>
          </a:p>
        </p:txBody>
      </p:sp>
      <p:sp>
        <p:nvSpPr>
          <p:cNvPr id="193" name="object 193"/>
          <p:cNvSpPr/>
          <p:nvPr/>
        </p:nvSpPr>
        <p:spPr>
          <a:xfrm>
            <a:off x="-1270" y="60553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49FD4"/>
          </a:solidFill>
        </p:spPr>
        <p:txBody>
          <a:bodyPr wrap="square" lIns="0" tIns="0" rIns="0" bIns="0" rtlCol="0"/>
          <a:lstStyle/>
          <a:p>
            <a:endParaRPr/>
          </a:p>
        </p:txBody>
      </p:sp>
      <p:sp>
        <p:nvSpPr>
          <p:cNvPr id="194" name="object 194"/>
          <p:cNvSpPr/>
          <p:nvPr/>
        </p:nvSpPr>
        <p:spPr>
          <a:xfrm>
            <a:off x="-1270" y="60680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39FD4"/>
          </a:solidFill>
        </p:spPr>
        <p:txBody>
          <a:bodyPr wrap="square" lIns="0" tIns="0" rIns="0" bIns="0" rtlCol="0"/>
          <a:lstStyle/>
          <a:p>
            <a:endParaRPr/>
          </a:p>
        </p:txBody>
      </p:sp>
      <p:sp>
        <p:nvSpPr>
          <p:cNvPr id="195" name="object 195"/>
          <p:cNvSpPr/>
          <p:nvPr/>
        </p:nvSpPr>
        <p:spPr>
          <a:xfrm>
            <a:off x="-1270" y="608075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A29FD5"/>
          </a:solidFill>
        </p:spPr>
        <p:txBody>
          <a:bodyPr wrap="square" lIns="0" tIns="0" rIns="0" bIns="0" rtlCol="0"/>
          <a:lstStyle/>
          <a:p>
            <a:endParaRPr/>
          </a:p>
        </p:txBody>
      </p:sp>
      <p:sp>
        <p:nvSpPr>
          <p:cNvPr id="196" name="object 196"/>
          <p:cNvSpPr/>
          <p:nvPr/>
        </p:nvSpPr>
        <p:spPr>
          <a:xfrm>
            <a:off x="-1270" y="6093459"/>
            <a:ext cx="9146540" cy="15240"/>
          </a:xfrm>
          <a:custGeom>
            <a:avLst/>
            <a:gdLst/>
            <a:ahLst/>
            <a:cxnLst/>
            <a:rect l="l" t="t" r="r" b="b"/>
            <a:pathLst>
              <a:path w="9146540" h="15239">
                <a:moveTo>
                  <a:pt x="0" y="15239"/>
                </a:moveTo>
                <a:lnTo>
                  <a:pt x="9146540" y="15239"/>
                </a:lnTo>
                <a:lnTo>
                  <a:pt x="9146540" y="0"/>
                </a:lnTo>
                <a:lnTo>
                  <a:pt x="0" y="0"/>
                </a:lnTo>
                <a:lnTo>
                  <a:pt x="0" y="15239"/>
                </a:lnTo>
                <a:close/>
              </a:path>
            </a:pathLst>
          </a:custGeom>
          <a:solidFill>
            <a:srgbClr val="A19FD6"/>
          </a:solidFill>
        </p:spPr>
        <p:txBody>
          <a:bodyPr wrap="square" lIns="0" tIns="0" rIns="0" bIns="0" rtlCol="0"/>
          <a:lstStyle/>
          <a:p>
            <a:endParaRPr/>
          </a:p>
        </p:txBody>
      </p:sp>
      <p:sp>
        <p:nvSpPr>
          <p:cNvPr id="197" name="object 197"/>
          <p:cNvSpPr/>
          <p:nvPr/>
        </p:nvSpPr>
        <p:spPr>
          <a:xfrm>
            <a:off x="-1270" y="61074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A09FD6"/>
          </a:solidFill>
        </p:spPr>
        <p:txBody>
          <a:bodyPr wrap="square" lIns="0" tIns="0" rIns="0" bIns="0" rtlCol="0"/>
          <a:lstStyle/>
          <a:p>
            <a:endParaRPr/>
          </a:p>
        </p:txBody>
      </p:sp>
      <p:sp>
        <p:nvSpPr>
          <p:cNvPr id="198" name="object 198"/>
          <p:cNvSpPr/>
          <p:nvPr/>
        </p:nvSpPr>
        <p:spPr>
          <a:xfrm>
            <a:off x="-1270" y="61201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F9FD7"/>
          </a:solidFill>
        </p:spPr>
        <p:txBody>
          <a:bodyPr wrap="square" lIns="0" tIns="0" rIns="0" bIns="0" rtlCol="0"/>
          <a:lstStyle/>
          <a:p>
            <a:endParaRPr/>
          </a:p>
        </p:txBody>
      </p:sp>
      <p:sp>
        <p:nvSpPr>
          <p:cNvPr id="199" name="object 199"/>
          <p:cNvSpPr/>
          <p:nvPr/>
        </p:nvSpPr>
        <p:spPr>
          <a:xfrm>
            <a:off x="-1270" y="61328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E9FD8"/>
          </a:solidFill>
        </p:spPr>
        <p:txBody>
          <a:bodyPr wrap="square" lIns="0" tIns="0" rIns="0" bIns="0" rtlCol="0"/>
          <a:lstStyle/>
          <a:p>
            <a:endParaRPr/>
          </a:p>
        </p:txBody>
      </p:sp>
      <p:sp>
        <p:nvSpPr>
          <p:cNvPr id="200" name="object 200"/>
          <p:cNvSpPr/>
          <p:nvPr/>
        </p:nvSpPr>
        <p:spPr>
          <a:xfrm>
            <a:off x="-1270" y="614552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D9FD8"/>
          </a:solidFill>
        </p:spPr>
        <p:txBody>
          <a:bodyPr wrap="square" lIns="0" tIns="0" rIns="0" bIns="0" rtlCol="0"/>
          <a:lstStyle/>
          <a:p>
            <a:endParaRPr/>
          </a:p>
        </p:txBody>
      </p:sp>
      <p:sp>
        <p:nvSpPr>
          <p:cNvPr id="201" name="object 201"/>
          <p:cNvSpPr/>
          <p:nvPr/>
        </p:nvSpPr>
        <p:spPr>
          <a:xfrm>
            <a:off x="-1270" y="6159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C9FD9"/>
          </a:solidFill>
        </p:spPr>
        <p:txBody>
          <a:bodyPr wrap="square" lIns="0" tIns="0" rIns="0" bIns="0" rtlCol="0"/>
          <a:lstStyle/>
          <a:p>
            <a:endParaRPr/>
          </a:p>
        </p:txBody>
      </p:sp>
      <p:sp>
        <p:nvSpPr>
          <p:cNvPr id="202" name="object 202"/>
          <p:cNvSpPr/>
          <p:nvPr/>
        </p:nvSpPr>
        <p:spPr>
          <a:xfrm>
            <a:off x="-1270" y="6172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B9EDA"/>
          </a:solidFill>
        </p:spPr>
        <p:txBody>
          <a:bodyPr wrap="square" lIns="0" tIns="0" rIns="0" bIns="0" rtlCol="0"/>
          <a:lstStyle/>
          <a:p>
            <a:endParaRPr/>
          </a:p>
        </p:txBody>
      </p:sp>
      <p:sp>
        <p:nvSpPr>
          <p:cNvPr id="203" name="object 203"/>
          <p:cNvSpPr/>
          <p:nvPr/>
        </p:nvSpPr>
        <p:spPr>
          <a:xfrm>
            <a:off x="-1270" y="6184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A9EDA"/>
          </a:solidFill>
        </p:spPr>
        <p:txBody>
          <a:bodyPr wrap="square" lIns="0" tIns="0" rIns="0" bIns="0" rtlCol="0"/>
          <a:lstStyle/>
          <a:p>
            <a:endParaRPr/>
          </a:p>
        </p:txBody>
      </p:sp>
      <p:sp>
        <p:nvSpPr>
          <p:cNvPr id="204" name="object 204"/>
          <p:cNvSpPr/>
          <p:nvPr/>
        </p:nvSpPr>
        <p:spPr>
          <a:xfrm>
            <a:off x="-1270" y="61976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B"/>
          </a:solidFill>
        </p:spPr>
        <p:txBody>
          <a:bodyPr wrap="square" lIns="0" tIns="0" rIns="0" bIns="0" rtlCol="0"/>
          <a:lstStyle/>
          <a:p>
            <a:endParaRPr/>
          </a:p>
        </p:txBody>
      </p:sp>
      <p:sp>
        <p:nvSpPr>
          <p:cNvPr id="205" name="object 205"/>
          <p:cNvSpPr/>
          <p:nvPr/>
        </p:nvSpPr>
        <p:spPr>
          <a:xfrm>
            <a:off x="-1270" y="62103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99EDC"/>
          </a:solidFill>
        </p:spPr>
        <p:txBody>
          <a:bodyPr wrap="square" lIns="0" tIns="0" rIns="0" bIns="0" rtlCol="0"/>
          <a:lstStyle/>
          <a:p>
            <a:endParaRPr/>
          </a:p>
        </p:txBody>
      </p:sp>
      <p:sp>
        <p:nvSpPr>
          <p:cNvPr id="206" name="object 206"/>
          <p:cNvSpPr/>
          <p:nvPr/>
        </p:nvSpPr>
        <p:spPr>
          <a:xfrm>
            <a:off x="-1270" y="62242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79EDC"/>
          </a:solidFill>
        </p:spPr>
        <p:txBody>
          <a:bodyPr wrap="square" lIns="0" tIns="0" rIns="0" bIns="0" rtlCol="0"/>
          <a:lstStyle/>
          <a:p>
            <a:endParaRPr/>
          </a:p>
        </p:txBody>
      </p:sp>
      <p:sp>
        <p:nvSpPr>
          <p:cNvPr id="207" name="object 207"/>
          <p:cNvSpPr/>
          <p:nvPr/>
        </p:nvSpPr>
        <p:spPr>
          <a:xfrm>
            <a:off x="-1270" y="62369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69EDD"/>
          </a:solidFill>
        </p:spPr>
        <p:txBody>
          <a:bodyPr wrap="square" lIns="0" tIns="0" rIns="0" bIns="0" rtlCol="0"/>
          <a:lstStyle/>
          <a:p>
            <a:endParaRPr/>
          </a:p>
        </p:txBody>
      </p:sp>
      <p:sp>
        <p:nvSpPr>
          <p:cNvPr id="208" name="object 208"/>
          <p:cNvSpPr/>
          <p:nvPr/>
        </p:nvSpPr>
        <p:spPr>
          <a:xfrm>
            <a:off x="-1270" y="62496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59EDE"/>
          </a:solidFill>
        </p:spPr>
        <p:txBody>
          <a:bodyPr wrap="square" lIns="0" tIns="0" rIns="0" bIns="0" rtlCol="0"/>
          <a:lstStyle/>
          <a:p>
            <a:endParaRPr/>
          </a:p>
        </p:txBody>
      </p:sp>
      <p:sp>
        <p:nvSpPr>
          <p:cNvPr id="209" name="object 209"/>
          <p:cNvSpPr/>
          <p:nvPr/>
        </p:nvSpPr>
        <p:spPr>
          <a:xfrm>
            <a:off x="-1270" y="62623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49EDE"/>
          </a:solidFill>
        </p:spPr>
        <p:txBody>
          <a:bodyPr wrap="square" lIns="0" tIns="0" rIns="0" bIns="0" rtlCol="0"/>
          <a:lstStyle/>
          <a:p>
            <a:endParaRPr/>
          </a:p>
        </p:txBody>
      </p:sp>
      <p:sp>
        <p:nvSpPr>
          <p:cNvPr id="210" name="object 210"/>
          <p:cNvSpPr/>
          <p:nvPr/>
        </p:nvSpPr>
        <p:spPr>
          <a:xfrm>
            <a:off x="-1270" y="627507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939EDF"/>
          </a:solidFill>
        </p:spPr>
        <p:txBody>
          <a:bodyPr wrap="square" lIns="0" tIns="0" rIns="0" bIns="0" rtlCol="0"/>
          <a:lstStyle/>
          <a:p>
            <a:endParaRPr/>
          </a:p>
        </p:txBody>
      </p:sp>
      <p:sp>
        <p:nvSpPr>
          <p:cNvPr id="211" name="object 211"/>
          <p:cNvSpPr/>
          <p:nvPr/>
        </p:nvSpPr>
        <p:spPr>
          <a:xfrm>
            <a:off x="-1270" y="62890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29DE0"/>
          </a:solidFill>
        </p:spPr>
        <p:txBody>
          <a:bodyPr wrap="square" lIns="0" tIns="0" rIns="0" bIns="0" rtlCol="0"/>
          <a:lstStyle/>
          <a:p>
            <a:endParaRPr/>
          </a:p>
        </p:txBody>
      </p:sp>
      <p:sp>
        <p:nvSpPr>
          <p:cNvPr id="212" name="object 212"/>
          <p:cNvSpPr/>
          <p:nvPr/>
        </p:nvSpPr>
        <p:spPr>
          <a:xfrm>
            <a:off x="-1270" y="63017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19DE0"/>
          </a:solidFill>
        </p:spPr>
        <p:txBody>
          <a:bodyPr wrap="square" lIns="0" tIns="0" rIns="0" bIns="0" rtlCol="0"/>
          <a:lstStyle/>
          <a:p>
            <a:endParaRPr/>
          </a:p>
        </p:txBody>
      </p:sp>
      <p:sp>
        <p:nvSpPr>
          <p:cNvPr id="213" name="object 213"/>
          <p:cNvSpPr/>
          <p:nvPr/>
        </p:nvSpPr>
        <p:spPr>
          <a:xfrm>
            <a:off x="-1270" y="63144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909DE1"/>
          </a:solidFill>
        </p:spPr>
        <p:txBody>
          <a:bodyPr wrap="square" lIns="0" tIns="0" rIns="0" bIns="0" rtlCol="0"/>
          <a:lstStyle/>
          <a:p>
            <a:endParaRPr/>
          </a:p>
        </p:txBody>
      </p:sp>
      <p:sp>
        <p:nvSpPr>
          <p:cNvPr id="214" name="object 214"/>
          <p:cNvSpPr/>
          <p:nvPr/>
        </p:nvSpPr>
        <p:spPr>
          <a:xfrm>
            <a:off x="-1270" y="63271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F9DE2"/>
          </a:solidFill>
        </p:spPr>
        <p:txBody>
          <a:bodyPr wrap="square" lIns="0" tIns="0" rIns="0" bIns="0" rtlCol="0"/>
          <a:lstStyle/>
          <a:p>
            <a:endParaRPr/>
          </a:p>
        </p:txBody>
      </p:sp>
      <p:sp>
        <p:nvSpPr>
          <p:cNvPr id="215" name="object 215"/>
          <p:cNvSpPr/>
          <p:nvPr/>
        </p:nvSpPr>
        <p:spPr>
          <a:xfrm>
            <a:off x="-1270" y="633984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E9DE2"/>
          </a:solidFill>
        </p:spPr>
        <p:txBody>
          <a:bodyPr wrap="square" lIns="0" tIns="0" rIns="0" bIns="0" rtlCol="0"/>
          <a:lstStyle/>
          <a:p>
            <a:endParaRPr/>
          </a:p>
        </p:txBody>
      </p:sp>
      <p:sp>
        <p:nvSpPr>
          <p:cNvPr id="216" name="object 216"/>
          <p:cNvSpPr/>
          <p:nvPr/>
        </p:nvSpPr>
        <p:spPr>
          <a:xfrm>
            <a:off x="-1270" y="63538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D9DE3"/>
          </a:solidFill>
        </p:spPr>
        <p:txBody>
          <a:bodyPr wrap="square" lIns="0" tIns="0" rIns="0" bIns="0" rtlCol="0"/>
          <a:lstStyle/>
          <a:p>
            <a:endParaRPr/>
          </a:p>
        </p:txBody>
      </p:sp>
      <p:sp>
        <p:nvSpPr>
          <p:cNvPr id="217" name="object 217"/>
          <p:cNvSpPr/>
          <p:nvPr/>
        </p:nvSpPr>
        <p:spPr>
          <a:xfrm>
            <a:off x="-1270" y="63665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C9DE4"/>
          </a:solidFill>
        </p:spPr>
        <p:txBody>
          <a:bodyPr wrap="square" lIns="0" tIns="0" rIns="0" bIns="0" rtlCol="0"/>
          <a:lstStyle/>
          <a:p>
            <a:endParaRPr/>
          </a:p>
        </p:txBody>
      </p:sp>
      <p:sp>
        <p:nvSpPr>
          <p:cNvPr id="218" name="object 218"/>
          <p:cNvSpPr/>
          <p:nvPr/>
        </p:nvSpPr>
        <p:spPr>
          <a:xfrm>
            <a:off x="-1270" y="63792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B9DE4"/>
          </a:solidFill>
        </p:spPr>
        <p:txBody>
          <a:bodyPr wrap="square" lIns="0" tIns="0" rIns="0" bIns="0" rtlCol="0"/>
          <a:lstStyle/>
          <a:p>
            <a:endParaRPr/>
          </a:p>
        </p:txBody>
      </p:sp>
      <p:sp>
        <p:nvSpPr>
          <p:cNvPr id="219" name="object 219"/>
          <p:cNvSpPr/>
          <p:nvPr/>
        </p:nvSpPr>
        <p:spPr>
          <a:xfrm>
            <a:off x="-1270" y="63919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A9DE5"/>
          </a:solidFill>
        </p:spPr>
        <p:txBody>
          <a:bodyPr wrap="square" lIns="0" tIns="0" rIns="0" bIns="0" rtlCol="0"/>
          <a:lstStyle/>
          <a:p>
            <a:endParaRPr/>
          </a:p>
        </p:txBody>
      </p:sp>
      <p:sp>
        <p:nvSpPr>
          <p:cNvPr id="220" name="object 220"/>
          <p:cNvSpPr/>
          <p:nvPr/>
        </p:nvSpPr>
        <p:spPr>
          <a:xfrm>
            <a:off x="-1270" y="640460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899CE6"/>
          </a:solidFill>
        </p:spPr>
        <p:txBody>
          <a:bodyPr wrap="square" lIns="0" tIns="0" rIns="0" bIns="0" rtlCol="0"/>
          <a:lstStyle/>
          <a:p>
            <a:endParaRPr/>
          </a:p>
        </p:txBody>
      </p:sp>
      <p:sp>
        <p:nvSpPr>
          <p:cNvPr id="221" name="object 221"/>
          <p:cNvSpPr/>
          <p:nvPr/>
        </p:nvSpPr>
        <p:spPr>
          <a:xfrm>
            <a:off x="-1270" y="64185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89CE6"/>
          </a:solidFill>
        </p:spPr>
        <p:txBody>
          <a:bodyPr wrap="square" lIns="0" tIns="0" rIns="0" bIns="0" rtlCol="0"/>
          <a:lstStyle/>
          <a:p>
            <a:endParaRPr/>
          </a:p>
        </p:txBody>
      </p:sp>
      <p:sp>
        <p:nvSpPr>
          <p:cNvPr id="222" name="object 222"/>
          <p:cNvSpPr/>
          <p:nvPr/>
        </p:nvSpPr>
        <p:spPr>
          <a:xfrm>
            <a:off x="-1270" y="64312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79CE7"/>
          </a:solidFill>
        </p:spPr>
        <p:txBody>
          <a:bodyPr wrap="square" lIns="0" tIns="0" rIns="0" bIns="0" rtlCol="0"/>
          <a:lstStyle/>
          <a:p>
            <a:endParaRPr/>
          </a:p>
        </p:txBody>
      </p:sp>
      <p:sp>
        <p:nvSpPr>
          <p:cNvPr id="223" name="object 223"/>
          <p:cNvSpPr/>
          <p:nvPr/>
        </p:nvSpPr>
        <p:spPr>
          <a:xfrm>
            <a:off x="-1270" y="64439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69CE8"/>
          </a:solidFill>
        </p:spPr>
        <p:txBody>
          <a:bodyPr wrap="square" lIns="0" tIns="0" rIns="0" bIns="0" rtlCol="0"/>
          <a:lstStyle/>
          <a:p>
            <a:endParaRPr/>
          </a:p>
        </p:txBody>
      </p:sp>
      <p:sp>
        <p:nvSpPr>
          <p:cNvPr id="224" name="object 224"/>
          <p:cNvSpPr/>
          <p:nvPr/>
        </p:nvSpPr>
        <p:spPr>
          <a:xfrm>
            <a:off x="-1270" y="64566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59CE8"/>
          </a:solidFill>
        </p:spPr>
        <p:txBody>
          <a:bodyPr wrap="square" lIns="0" tIns="0" rIns="0" bIns="0" rtlCol="0"/>
          <a:lstStyle/>
          <a:p>
            <a:endParaRPr/>
          </a:p>
        </p:txBody>
      </p:sp>
      <p:sp>
        <p:nvSpPr>
          <p:cNvPr id="225" name="object 225"/>
          <p:cNvSpPr/>
          <p:nvPr/>
        </p:nvSpPr>
        <p:spPr>
          <a:xfrm>
            <a:off x="-1270" y="646937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49CE9"/>
          </a:solidFill>
        </p:spPr>
        <p:txBody>
          <a:bodyPr wrap="square" lIns="0" tIns="0" rIns="0" bIns="0" rtlCol="0"/>
          <a:lstStyle/>
          <a:p>
            <a:endParaRPr/>
          </a:p>
        </p:txBody>
      </p:sp>
      <p:sp>
        <p:nvSpPr>
          <p:cNvPr id="226" name="object 226"/>
          <p:cNvSpPr/>
          <p:nvPr/>
        </p:nvSpPr>
        <p:spPr>
          <a:xfrm>
            <a:off x="-1270" y="64833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39CEA"/>
          </a:solidFill>
        </p:spPr>
        <p:txBody>
          <a:bodyPr wrap="square" lIns="0" tIns="0" rIns="0" bIns="0" rtlCol="0"/>
          <a:lstStyle/>
          <a:p>
            <a:endParaRPr/>
          </a:p>
        </p:txBody>
      </p:sp>
      <p:sp>
        <p:nvSpPr>
          <p:cNvPr id="227" name="object 227"/>
          <p:cNvSpPr/>
          <p:nvPr/>
        </p:nvSpPr>
        <p:spPr>
          <a:xfrm>
            <a:off x="-1270" y="64960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29CEA"/>
          </a:solidFill>
        </p:spPr>
        <p:txBody>
          <a:bodyPr wrap="square" lIns="0" tIns="0" rIns="0" bIns="0" rtlCol="0"/>
          <a:lstStyle/>
          <a:p>
            <a:endParaRPr/>
          </a:p>
        </p:txBody>
      </p:sp>
      <p:sp>
        <p:nvSpPr>
          <p:cNvPr id="228" name="object 228"/>
          <p:cNvSpPr/>
          <p:nvPr/>
        </p:nvSpPr>
        <p:spPr>
          <a:xfrm>
            <a:off x="-1270" y="65087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19CEB"/>
          </a:solidFill>
        </p:spPr>
        <p:txBody>
          <a:bodyPr wrap="square" lIns="0" tIns="0" rIns="0" bIns="0" rtlCol="0"/>
          <a:lstStyle/>
          <a:p>
            <a:endParaRPr/>
          </a:p>
        </p:txBody>
      </p:sp>
      <p:sp>
        <p:nvSpPr>
          <p:cNvPr id="229" name="object 229"/>
          <p:cNvSpPr/>
          <p:nvPr/>
        </p:nvSpPr>
        <p:spPr>
          <a:xfrm>
            <a:off x="-1270" y="652145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809BEC"/>
          </a:solidFill>
        </p:spPr>
        <p:txBody>
          <a:bodyPr wrap="square" lIns="0" tIns="0" rIns="0" bIns="0" rtlCol="0"/>
          <a:lstStyle/>
          <a:p>
            <a:endParaRPr/>
          </a:p>
        </p:txBody>
      </p:sp>
      <p:sp>
        <p:nvSpPr>
          <p:cNvPr id="230" name="object 230"/>
          <p:cNvSpPr/>
          <p:nvPr/>
        </p:nvSpPr>
        <p:spPr>
          <a:xfrm>
            <a:off x="-1270" y="6534150"/>
            <a:ext cx="9146540" cy="15240"/>
          </a:xfrm>
          <a:custGeom>
            <a:avLst/>
            <a:gdLst/>
            <a:ahLst/>
            <a:cxnLst/>
            <a:rect l="l" t="t" r="r" b="b"/>
            <a:pathLst>
              <a:path w="9146540" h="15240">
                <a:moveTo>
                  <a:pt x="0" y="15240"/>
                </a:moveTo>
                <a:lnTo>
                  <a:pt x="9146540" y="15240"/>
                </a:lnTo>
                <a:lnTo>
                  <a:pt x="9146540" y="0"/>
                </a:lnTo>
                <a:lnTo>
                  <a:pt x="0" y="0"/>
                </a:lnTo>
                <a:lnTo>
                  <a:pt x="0" y="15240"/>
                </a:lnTo>
                <a:close/>
              </a:path>
            </a:pathLst>
          </a:custGeom>
          <a:solidFill>
            <a:srgbClr val="7F9BEC"/>
          </a:solidFill>
        </p:spPr>
        <p:txBody>
          <a:bodyPr wrap="square" lIns="0" tIns="0" rIns="0" bIns="0" rtlCol="0"/>
          <a:lstStyle/>
          <a:p>
            <a:endParaRPr/>
          </a:p>
        </p:txBody>
      </p:sp>
      <p:sp>
        <p:nvSpPr>
          <p:cNvPr id="231" name="object 231"/>
          <p:cNvSpPr/>
          <p:nvPr/>
        </p:nvSpPr>
        <p:spPr>
          <a:xfrm>
            <a:off x="-1270" y="65481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E9BED"/>
          </a:solidFill>
        </p:spPr>
        <p:txBody>
          <a:bodyPr wrap="square" lIns="0" tIns="0" rIns="0" bIns="0" rtlCol="0"/>
          <a:lstStyle/>
          <a:p>
            <a:endParaRPr/>
          </a:p>
        </p:txBody>
      </p:sp>
      <p:sp>
        <p:nvSpPr>
          <p:cNvPr id="232" name="object 232"/>
          <p:cNvSpPr/>
          <p:nvPr/>
        </p:nvSpPr>
        <p:spPr>
          <a:xfrm>
            <a:off x="-1270" y="65608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D9BEE"/>
          </a:solidFill>
        </p:spPr>
        <p:txBody>
          <a:bodyPr wrap="square" lIns="0" tIns="0" rIns="0" bIns="0" rtlCol="0"/>
          <a:lstStyle/>
          <a:p>
            <a:endParaRPr/>
          </a:p>
        </p:txBody>
      </p:sp>
      <p:sp>
        <p:nvSpPr>
          <p:cNvPr id="233" name="object 233"/>
          <p:cNvSpPr/>
          <p:nvPr/>
        </p:nvSpPr>
        <p:spPr>
          <a:xfrm>
            <a:off x="-1270" y="65735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C9BEE"/>
          </a:solidFill>
        </p:spPr>
        <p:txBody>
          <a:bodyPr wrap="square" lIns="0" tIns="0" rIns="0" bIns="0" rtlCol="0"/>
          <a:lstStyle/>
          <a:p>
            <a:endParaRPr/>
          </a:p>
        </p:txBody>
      </p:sp>
      <p:sp>
        <p:nvSpPr>
          <p:cNvPr id="234" name="object 234"/>
          <p:cNvSpPr/>
          <p:nvPr/>
        </p:nvSpPr>
        <p:spPr>
          <a:xfrm>
            <a:off x="-1270" y="6586219"/>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B9BEF"/>
          </a:solidFill>
        </p:spPr>
        <p:txBody>
          <a:bodyPr wrap="square" lIns="0" tIns="0" rIns="0" bIns="0" rtlCol="0"/>
          <a:lstStyle/>
          <a:p>
            <a:endParaRPr/>
          </a:p>
        </p:txBody>
      </p:sp>
      <p:sp>
        <p:nvSpPr>
          <p:cNvPr id="235" name="object 235"/>
          <p:cNvSpPr/>
          <p:nvPr/>
        </p:nvSpPr>
        <p:spPr>
          <a:xfrm>
            <a:off x="-1270" y="6598919"/>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A9BF0"/>
          </a:solidFill>
        </p:spPr>
        <p:txBody>
          <a:bodyPr wrap="square" lIns="0" tIns="0" rIns="0" bIns="0" rtlCol="0"/>
          <a:lstStyle/>
          <a:p>
            <a:endParaRPr/>
          </a:p>
        </p:txBody>
      </p:sp>
      <p:sp>
        <p:nvSpPr>
          <p:cNvPr id="236" name="object 236"/>
          <p:cNvSpPr/>
          <p:nvPr/>
        </p:nvSpPr>
        <p:spPr>
          <a:xfrm>
            <a:off x="-1270" y="66128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99BF0"/>
          </a:solidFill>
        </p:spPr>
        <p:txBody>
          <a:bodyPr wrap="square" lIns="0" tIns="0" rIns="0" bIns="0" rtlCol="0"/>
          <a:lstStyle/>
          <a:p>
            <a:endParaRPr/>
          </a:p>
        </p:txBody>
      </p:sp>
      <p:sp>
        <p:nvSpPr>
          <p:cNvPr id="237" name="object 237"/>
          <p:cNvSpPr/>
          <p:nvPr/>
        </p:nvSpPr>
        <p:spPr>
          <a:xfrm>
            <a:off x="-1270" y="66255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89BF1"/>
          </a:solidFill>
        </p:spPr>
        <p:txBody>
          <a:bodyPr wrap="square" lIns="0" tIns="0" rIns="0" bIns="0" rtlCol="0"/>
          <a:lstStyle/>
          <a:p>
            <a:endParaRPr/>
          </a:p>
        </p:txBody>
      </p:sp>
      <p:sp>
        <p:nvSpPr>
          <p:cNvPr id="238" name="object 238"/>
          <p:cNvSpPr/>
          <p:nvPr/>
        </p:nvSpPr>
        <p:spPr>
          <a:xfrm>
            <a:off x="-1270" y="66382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79AF2"/>
          </a:solidFill>
        </p:spPr>
        <p:txBody>
          <a:bodyPr wrap="square" lIns="0" tIns="0" rIns="0" bIns="0" rtlCol="0"/>
          <a:lstStyle/>
          <a:p>
            <a:endParaRPr/>
          </a:p>
        </p:txBody>
      </p:sp>
      <p:sp>
        <p:nvSpPr>
          <p:cNvPr id="239" name="object 239"/>
          <p:cNvSpPr/>
          <p:nvPr/>
        </p:nvSpPr>
        <p:spPr>
          <a:xfrm>
            <a:off x="-1270" y="665099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769AF2"/>
          </a:solidFill>
        </p:spPr>
        <p:txBody>
          <a:bodyPr wrap="square" lIns="0" tIns="0" rIns="0" bIns="0" rtlCol="0"/>
          <a:lstStyle/>
          <a:p>
            <a:endParaRPr/>
          </a:p>
        </p:txBody>
      </p:sp>
      <p:sp>
        <p:nvSpPr>
          <p:cNvPr id="240" name="object 240"/>
          <p:cNvSpPr/>
          <p:nvPr/>
        </p:nvSpPr>
        <p:spPr>
          <a:xfrm>
            <a:off x="-1270" y="6663690"/>
            <a:ext cx="9146540" cy="15240"/>
          </a:xfrm>
          <a:custGeom>
            <a:avLst/>
            <a:gdLst/>
            <a:ahLst/>
            <a:cxnLst/>
            <a:rect l="l" t="t" r="r" b="b"/>
            <a:pathLst>
              <a:path w="9146540" h="15240">
                <a:moveTo>
                  <a:pt x="0" y="15239"/>
                </a:moveTo>
                <a:lnTo>
                  <a:pt x="9146540" y="15239"/>
                </a:lnTo>
                <a:lnTo>
                  <a:pt x="9146540" y="0"/>
                </a:lnTo>
                <a:lnTo>
                  <a:pt x="0" y="0"/>
                </a:lnTo>
                <a:lnTo>
                  <a:pt x="0" y="15239"/>
                </a:lnTo>
                <a:close/>
              </a:path>
            </a:pathLst>
          </a:custGeom>
          <a:solidFill>
            <a:srgbClr val="759AF3"/>
          </a:solidFill>
        </p:spPr>
        <p:txBody>
          <a:bodyPr wrap="square" lIns="0" tIns="0" rIns="0" bIns="0" rtlCol="0"/>
          <a:lstStyle/>
          <a:p>
            <a:endParaRPr/>
          </a:p>
        </p:txBody>
      </p:sp>
      <p:sp>
        <p:nvSpPr>
          <p:cNvPr id="241" name="object 241"/>
          <p:cNvSpPr/>
          <p:nvPr/>
        </p:nvSpPr>
        <p:spPr>
          <a:xfrm>
            <a:off x="-1270" y="66776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49AF4"/>
          </a:solidFill>
        </p:spPr>
        <p:txBody>
          <a:bodyPr wrap="square" lIns="0" tIns="0" rIns="0" bIns="0" rtlCol="0"/>
          <a:lstStyle/>
          <a:p>
            <a:endParaRPr/>
          </a:p>
        </p:txBody>
      </p:sp>
      <p:sp>
        <p:nvSpPr>
          <p:cNvPr id="242" name="object 242"/>
          <p:cNvSpPr/>
          <p:nvPr/>
        </p:nvSpPr>
        <p:spPr>
          <a:xfrm>
            <a:off x="-1270" y="66903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39AF4"/>
          </a:solidFill>
        </p:spPr>
        <p:txBody>
          <a:bodyPr wrap="square" lIns="0" tIns="0" rIns="0" bIns="0" rtlCol="0"/>
          <a:lstStyle/>
          <a:p>
            <a:endParaRPr/>
          </a:p>
        </p:txBody>
      </p:sp>
      <p:sp>
        <p:nvSpPr>
          <p:cNvPr id="243" name="object 243"/>
          <p:cNvSpPr/>
          <p:nvPr/>
        </p:nvSpPr>
        <p:spPr>
          <a:xfrm>
            <a:off x="-1270" y="67030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29AF5"/>
          </a:solidFill>
        </p:spPr>
        <p:txBody>
          <a:bodyPr wrap="square" lIns="0" tIns="0" rIns="0" bIns="0" rtlCol="0"/>
          <a:lstStyle/>
          <a:p>
            <a:endParaRPr/>
          </a:p>
        </p:txBody>
      </p:sp>
      <p:sp>
        <p:nvSpPr>
          <p:cNvPr id="244" name="object 244"/>
          <p:cNvSpPr/>
          <p:nvPr/>
        </p:nvSpPr>
        <p:spPr>
          <a:xfrm>
            <a:off x="-1270" y="6715759"/>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19AF6"/>
          </a:solidFill>
        </p:spPr>
        <p:txBody>
          <a:bodyPr wrap="square" lIns="0" tIns="0" rIns="0" bIns="0" rtlCol="0"/>
          <a:lstStyle/>
          <a:p>
            <a:endParaRPr/>
          </a:p>
        </p:txBody>
      </p:sp>
      <p:sp>
        <p:nvSpPr>
          <p:cNvPr id="245" name="object 245"/>
          <p:cNvSpPr/>
          <p:nvPr/>
        </p:nvSpPr>
        <p:spPr>
          <a:xfrm>
            <a:off x="-1270" y="67297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709AF6"/>
          </a:solidFill>
        </p:spPr>
        <p:txBody>
          <a:bodyPr wrap="square" lIns="0" tIns="0" rIns="0" bIns="0" rtlCol="0"/>
          <a:lstStyle/>
          <a:p>
            <a:endParaRPr/>
          </a:p>
        </p:txBody>
      </p:sp>
      <p:sp>
        <p:nvSpPr>
          <p:cNvPr id="246" name="object 246"/>
          <p:cNvSpPr/>
          <p:nvPr/>
        </p:nvSpPr>
        <p:spPr>
          <a:xfrm>
            <a:off x="-1270" y="67424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F9AF7"/>
          </a:solidFill>
        </p:spPr>
        <p:txBody>
          <a:bodyPr wrap="square" lIns="0" tIns="0" rIns="0" bIns="0" rtlCol="0"/>
          <a:lstStyle/>
          <a:p>
            <a:endParaRPr/>
          </a:p>
        </p:txBody>
      </p:sp>
      <p:sp>
        <p:nvSpPr>
          <p:cNvPr id="247" name="object 247"/>
          <p:cNvSpPr/>
          <p:nvPr/>
        </p:nvSpPr>
        <p:spPr>
          <a:xfrm>
            <a:off x="-1270" y="67551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E99F8"/>
          </a:solidFill>
        </p:spPr>
        <p:txBody>
          <a:bodyPr wrap="square" lIns="0" tIns="0" rIns="0" bIns="0" rtlCol="0"/>
          <a:lstStyle/>
          <a:p>
            <a:endParaRPr/>
          </a:p>
        </p:txBody>
      </p:sp>
      <p:sp>
        <p:nvSpPr>
          <p:cNvPr id="248" name="object 248"/>
          <p:cNvSpPr/>
          <p:nvPr/>
        </p:nvSpPr>
        <p:spPr>
          <a:xfrm>
            <a:off x="-1270" y="67678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D99F8"/>
          </a:solidFill>
        </p:spPr>
        <p:txBody>
          <a:bodyPr wrap="square" lIns="0" tIns="0" rIns="0" bIns="0" rtlCol="0"/>
          <a:lstStyle/>
          <a:p>
            <a:endParaRPr/>
          </a:p>
        </p:txBody>
      </p:sp>
      <p:sp>
        <p:nvSpPr>
          <p:cNvPr id="249" name="object 249"/>
          <p:cNvSpPr/>
          <p:nvPr/>
        </p:nvSpPr>
        <p:spPr>
          <a:xfrm>
            <a:off x="-1270" y="678053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C99F9"/>
          </a:solidFill>
        </p:spPr>
        <p:txBody>
          <a:bodyPr wrap="square" lIns="0" tIns="0" rIns="0" bIns="0" rtlCol="0"/>
          <a:lstStyle/>
          <a:p>
            <a:endParaRPr/>
          </a:p>
        </p:txBody>
      </p:sp>
      <p:sp>
        <p:nvSpPr>
          <p:cNvPr id="250" name="object 250"/>
          <p:cNvSpPr/>
          <p:nvPr/>
        </p:nvSpPr>
        <p:spPr>
          <a:xfrm>
            <a:off x="-1270" y="67945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B99FA"/>
          </a:solidFill>
        </p:spPr>
        <p:txBody>
          <a:bodyPr wrap="square" lIns="0" tIns="0" rIns="0" bIns="0" rtlCol="0"/>
          <a:lstStyle/>
          <a:p>
            <a:endParaRPr/>
          </a:p>
        </p:txBody>
      </p:sp>
      <p:sp>
        <p:nvSpPr>
          <p:cNvPr id="251" name="object 251"/>
          <p:cNvSpPr/>
          <p:nvPr/>
        </p:nvSpPr>
        <p:spPr>
          <a:xfrm>
            <a:off x="-1270" y="68072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A99FA"/>
          </a:solidFill>
        </p:spPr>
        <p:txBody>
          <a:bodyPr wrap="square" lIns="0" tIns="0" rIns="0" bIns="0" rtlCol="0"/>
          <a:lstStyle/>
          <a:p>
            <a:endParaRPr/>
          </a:p>
        </p:txBody>
      </p:sp>
      <p:sp>
        <p:nvSpPr>
          <p:cNvPr id="252" name="object 252"/>
          <p:cNvSpPr/>
          <p:nvPr/>
        </p:nvSpPr>
        <p:spPr>
          <a:xfrm>
            <a:off x="-1270" y="6819900"/>
            <a:ext cx="9146540" cy="13970"/>
          </a:xfrm>
          <a:custGeom>
            <a:avLst/>
            <a:gdLst/>
            <a:ahLst/>
            <a:cxnLst/>
            <a:rect l="l" t="t" r="r" b="b"/>
            <a:pathLst>
              <a:path w="9146540" h="13970">
                <a:moveTo>
                  <a:pt x="0" y="13969"/>
                </a:moveTo>
                <a:lnTo>
                  <a:pt x="9146540" y="13969"/>
                </a:lnTo>
                <a:lnTo>
                  <a:pt x="9146540" y="0"/>
                </a:lnTo>
                <a:lnTo>
                  <a:pt x="0" y="0"/>
                </a:lnTo>
                <a:lnTo>
                  <a:pt x="0" y="13969"/>
                </a:lnTo>
                <a:close/>
              </a:path>
            </a:pathLst>
          </a:custGeom>
          <a:solidFill>
            <a:srgbClr val="6999FB"/>
          </a:solidFill>
        </p:spPr>
        <p:txBody>
          <a:bodyPr wrap="square" lIns="0" tIns="0" rIns="0" bIns="0" rtlCol="0"/>
          <a:lstStyle/>
          <a:p>
            <a:endParaRPr/>
          </a:p>
        </p:txBody>
      </p:sp>
      <p:sp>
        <p:nvSpPr>
          <p:cNvPr id="253" name="object 253"/>
          <p:cNvSpPr/>
          <p:nvPr/>
        </p:nvSpPr>
        <p:spPr>
          <a:xfrm>
            <a:off x="-1270" y="68326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899FC"/>
          </a:solidFill>
        </p:spPr>
        <p:txBody>
          <a:bodyPr wrap="square" lIns="0" tIns="0" rIns="0" bIns="0" rtlCol="0"/>
          <a:lstStyle/>
          <a:p>
            <a:endParaRPr/>
          </a:p>
        </p:txBody>
      </p:sp>
      <p:sp>
        <p:nvSpPr>
          <p:cNvPr id="254" name="object 254"/>
          <p:cNvSpPr/>
          <p:nvPr/>
        </p:nvSpPr>
        <p:spPr>
          <a:xfrm>
            <a:off x="-1270" y="6845300"/>
            <a:ext cx="9146540" cy="13970"/>
          </a:xfrm>
          <a:custGeom>
            <a:avLst/>
            <a:gdLst/>
            <a:ahLst/>
            <a:cxnLst/>
            <a:rect l="l" t="t" r="r" b="b"/>
            <a:pathLst>
              <a:path w="9146540" h="13970">
                <a:moveTo>
                  <a:pt x="0" y="13970"/>
                </a:moveTo>
                <a:lnTo>
                  <a:pt x="9146540" y="13970"/>
                </a:lnTo>
                <a:lnTo>
                  <a:pt x="9146540" y="0"/>
                </a:lnTo>
                <a:lnTo>
                  <a:pt x="0" y="0"/>
                </a:lnTo>
                <a:lnTo>
                  <a:pt x="0" y="13970"/>
                </a:lnTo>
                <a:close/>
              </a:path>
            </a:pathLst>
          </a:custGeom>
          <a:solidFill>
            <a:srgbClr val="6799FC"/>
          </a:solidFill>
        </p:spPr>
        <p:txBody>
          <a:bodyPr wrap="square" lIns="0" tIns="0" rIns="0" bIns="0" rtlCol="0"/>
          <a:lstStyle/>
          <a:p>
            <a:endParaRPr/>
          </a:p>
        </p:txBody>
      </p:sp>
      <p:sp>
        <p:nvSpPr>
          <p:cNvPr id="255" name="object 255"/>
          <p:cNvSpPr/>
          <p:nvPr/>
        </p:nvSpPr>
        <p:spPr>
          <a:xfrm>
            <a:off x="-1270" y="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699FF"/>
          </a:solidFill>
        </p:spPr>
        <p:txBody>
          <a:bodyPr wrap="square" lIns="0" tIns="0" rIns="0" bIns="0" rtlCol="0"/>
          <a:lstStyle/>
          <a:p>
            <a:endParaRPr/>
          </a:p>
        </p:txBody>
      </p:sp>
      <p:sp>
        <p:nvSpPr>
          <p:cNvPr id="256" name="object 256"/>
          <p:cNvSpPr/>
          <p:nvPr/>
        </p:nvSpPr>
        <p:spPr>
          <a:xfrm>
            <a:off x="-1270" y="3429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9FF"/>
          </a:solidFill>
        </p:spPr>
        <p:txBody>
          <a:bodyPr wrap="square" lIns="0" tIns="0" rIns="0" bIns="0" rtlCol="0"/>
          <a:lstStyle/>
          <a:p>
            <a:endParaRPr/>
          </a:p>
        </p:txBody>
      </p:sp>
      <p:sp>
        <p:nvSpPr>
          <p:cNvPr id="257" name="object 257"/>
          <p:cNvSpPr/>
          <p:nvPr/>
        </p:nvSpPr>
        <p:spPr>
          <a:xfrm>
            <a:off x="-1270" y="6985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697FD"/>
          </a:solidFill>
        </p:spPr>
        <p:txBody>
          <a:bodyPr wrap="square" lIns="0" tIns="0" rIns="0" bIns="0" rtlCol="0"/>
          <a:lstStyle/>
          <a:p>
            <a:endParaRPr/>
          </a:p>
        </p:txBody>
      </p:sp>
      <p:sp>
        <p:nvSpPr>
          <p:cNvPr id="258" name="object 258"/>
          <p:cNvSpPr/>
          <p:nvPr/>
        </p:nvSpPr>
        <p:spPr>
          <a:xfrm>
            <a:off x="-1270" y="1054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7FC"/>
          </a:solidFill>
        </p:spPr>
        <p:txBody>
          <a:bodyPr wrap="square" lIns="0" tIns="0" rIns="0" bIns="0" rtlCol="0"/>
          <a:lstStyle/>
          <a:p>
            <a:endParaRPr/>
          </a:p>
        </p:txBody>
      </p:sp>
      <p:sp>
        <p:nvSpPr>
          <p:cNvPr id="259" name="object 259"/>
          <p:cNvSpPr/>
          <p:nvPr/>
        </p:nvSpPr>
        <p:spPr>
          <a:xfrm>
            <a:off x="-1270" y="1409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6496FB"/>
          </a:solidFill>
        </p:spPr>
        <p:txBody>
          <a:bodyPr wrap="square" lIns="0" tIns="0" rIns="0" bIns="0" rtlCol="0"/>
          <a:lstStyle/>
          <a:p>
            <a:endParaRPr/>
          </a:p>
        </p:txBody>
      </p:sp>
      <p:sp>
        <p:nvSpPr>
          <p:cNvPr id="260" name="object 260"/>
          <p:cNvSpPr/>
          <p:nvPr/>
        </p:nvSpPr>
        <p:spPr>
          <a:xfrm>
            <a:off x="-1270" y="17652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496FA"/>
          </a:solidFill>
        </p:spPr>
        <p:txBody>
          <a:bodyPr wrap="square" lIns="0" tIns="0" rIns="0" bIns="0" rtlCol="0"/>
          <a:lstStyle/>
          <a:p>
            <a:endParaRPr/>
          </a:p>
        </p:txBody>
      </p:sp>
      <p:sp>
        <p:nvSpPr>
          <p:cNvPr id="261" name="object 261"/>
          <p:cNvSpPr/>
          <p:nvPr/>
        </p:nvSpPr>
        <p:spPr>
          <a:xfrm>
            <a:off x="-1270" y="21209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5F9"/>
          </a:solidFill>
        </p:spPr>
        <p:txBody>
          <a:bodyPr wrap="square" lIns="0" tIns="0" rIns="0" bIns="0" rtlCol="0"/>
          <a:lstStyle/>
          <a:p>
            <a:endParaRPr/>
          </a:p>
        </p:txBody>
      </p:sp>
      <p:sp>
        <p:nvSpPr>
          <p:cNvPr id="262" name="object 262"/>
          <p:cNvSpPr/>
          <p:nvPr/>
        </p:nvSpPr>
        <p:spPr>
          <a:xfrm>
            <a:off x="-1270" y="24765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394F8"/>
          </a:solidFill>
        </p:spPr>
        <p:txBody>
          <a:bodyPr wrap="square" lIns="0" tIns="0" rIns="0" bIns="0" rtlCol="0"/>
          <a:lstStyle/>
          <a:p>
            <a:endParaRPr/>
          </a:p>
        </p:txBody>
      </p:sp>
      <p:sp>
        <p:nvSpPr>
          <p:cNvPr id="263" name="object 263"/>
          <p:cNvSpPr/>
          <p:nvPr/>
        </p:nvSpPr>
        <p:spPr>
          <a:xfrm>
            <a:off x="-1270" y="2832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4F7"/>
          </a:solidFill>
        </p:spPr>
        <p:txBody>
          <a:bodyPr wrap="square" lIns="0" tIns="0" rIns="0" bIns="0" rtlCol="0"/>
          <a:lstStyle/>
          <a:p>
            <a:endParaRPr/>
          </a:p>
        </p:txBody>
      </p:sp>
      <p:sp>
        <p:nvSpPr>
          <p:cNvPr id="264" name="object 264"/>
          <p:cNvSpPr/>
          <p:nvPr/>
        </p:nvSpPr>
        <p:spPr>
          <a:xfrm>
            <a:off x="-1270" y="3187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293F6"/>
          </a:solidFill>
        </p:spPr>
        <p:txBody>
          <a:bodyPr wrap="square" lIns="0" tIns="0" rIns="0" bIns="0" rtlCol="0"/>
          <a:lstStyle/>
          <a:p>
            <a:endParaRPr/>
          </a:p>
        </p:txBody>
      </p:sp>
      <p:sp>
        <p:nvSpPr>
          <p:cNvPr id="265" name="object 265"/>
          <p:cNvSpPr/>
          <p:nvPr/>
        </p:nvSpPr>
        <p:spPr>
          <a:xfrm>
            <a:off x="-1270" y="3543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6293F5"/>
          </a:solidFill>
        </p:spPr>
        <p:txBody>
          <a:bodyPr wrap="square" lIns="0" tIns="0" rIns="0" bIns="0" rtlCol="0"/>
          <a:lstStyle/>
          <a:p>
            <a:endParaRPr/>
          </a:p>
        </p:txBody>
      </p:sp>
      <p:sp>
        <p:nvSpPr>
          <p:cNvPr id="266" name="object 266"/>
          <p:cNvSpPr/>
          <p:nvPr/>
        </p:nvSpPr>
        <p:spPr>
          <a:xfrm>
            <a:off x="-1270" y="39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2F4"/>
          </a:solidFill>
        </p:spPr>
        <p:txBody>
          <a:bodyPr wrap="square" lIns="0" tIns="0" rIns="0" bIns="0" rtlCol="0"/>
          <a:lstStyle/>
          <a:p>
            <a:endParaRPr/>
          </a:p>
        </p:txBody>
      </p:sp>
      <p:sp>
        <p:nvSpPr>
          <p:cNvPr id="267" name="object 267"/>
          <p:cNvSpPr/>
          <p:nvPr/>
        </p:nvSpPr>
        <p:spPr>
          <a:xfrm>
            <a:off x="-1270" y="4267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191F3"/>
          </a:solidFill>
        </p:spPr>
        <p:txBody>
          <a:bodyPr wrap="square" lIns="0" tIns="0" rIns="0" bIns="0" rtlCol="0"/>
          <a:lstStyle/>
          <a:p>
            <a:endParaRPr/>
          </a:p>
        </p:txBody>
      </p:sp>
      <p:sp>
        <p:nvSpPr>
          <p:cNvPr id="268" name="object 268"/>
          <p:cNvSpPr/>
          <p:nvPr/>
        </p:nvSpPr>
        <p:spPr>
          <a:xfrm>
            <a:off x="-1270" y="4610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1F2"/>
          </a:solidFill>
        </p:spPr>
        <p:txBody>
          <a:bodyPr wrap="square" lIns="0" tIns="0" rIns="0" bIns="0" rtlCol="0"/>
          <a:lstStyle/>
          <a:p>
            <a:endParaRPr/>
          </a:p>
        </p:txBody>
      </p:sp>
      <p:sp>
        <p:nvSpPr>
          <p:cNvPr id="269" name="object 269"/>
          <p:cNvSpPr/>
          <p:nvPr/>
        </p:nvSpPr>
        <p:spPr>
          <a:xfrm>
            <a:off x="-1270" y="49656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6090F1"/>
          </a:solidFill>
        </p:spPr>
        <p:txBody>
          <a:bodyPr wrap="square" lIns="0" tIns="0" rIns="0" bIns="0" rtlCol="0"/>
          <a:lstStyle/>
          <a:p>
            <a:endParaRPr/>
          </a:p>
        </p:txBody>
      </p:sp>
      <p:sp>
        <p:nvSpPr>
          <p:cNvPr id="270" name="object 270"/>
          <p:cNvSpPr/>
          <p:nvPr/>
        </p:nvSpPr>
        <p:spPr>
          <a:xfrm>
            <a:off x="-1270" y="5334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6090F0"/>
          </a:solidFill>
        </p:spPr>
        <p:txBody>
          <a:bodyPr wrap="square" lIns="0" tIns="0" rIns="0" bIns="0" rtlCol="0"/>
          <a:lstStyle/>
          <a:p>
            <a:endParaRPr/>
          </a:p>
        </p:txBody>
      </p:sp>
      <p:sp>
        <p:nvSpPr>
          <p:cNvPr id="271" name="object 271"/>
          <p:cNvSpPr/>
          <p:nvPr/>
        </p:nvSpPr>
        <p:spPr>
          <a:xfrm>
            <a:off x="-1270" y="5689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FEF"/>
          </a:solidFill>
        </p:spPr>
        <p:txBody>
          <a:bodyPr wrap="square" lIns="0" tIns="0" rIns="0" bIns="0" rtlCol="0"/>
          <a:lstStyle/>
          <a:p>
            <a:endParaRPr/>
          </a:p>
        </p:txBody>
      </p:sp>
      <p:sp>
        <p:nvSpPr>
          <p:cNvPr id="272" name="object 272"/>
          <p:cNvSpPr/>
          <p:nvPr/>
        </p:nvSpPr>
        <p:spPr>
          <a:xfrm>
            <a:off x="-1270" y="60451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F8EEE"/>
          </a:solidFill>
        </p:spPr>
        <p:txBody>
          <a:bodyPr wrap="square" lIns="0" tIns="0" rIns="0" bIns="0" rtlCol="0"/>
          <a:lstStyle/>
          <a:p>
            <a:endParaRPr/>
          </a:p>
        </p:txBody>
      </p:sp>
      <p:sp>
        <p:nvSpPr>
          <p:cNvPr id="273" name="object 273"/>
          <p:cNvSpPr/>
          <p:nvPr/>
        </p:nvSpPr>
        <p:spPr>
          <a:xfrm>
            <a:off x="-1270" y="64008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EED"/>
          </a:solidFill>
        </p:spPr>
        <p:txBody>
          <a:bodyPr wrap="square" lIns="0" tIns="0" rIns="0" bIns="0" rtlCol="0"/>
          <a:lstStyle/>
          <a:p>
            <a:endParaRPr/>
          </a:p>
        </p:txBody>
      </p:sp>
      <p:sp>
        <p:nvSpPr>
          <p:cNvPr id="274" name="object 274"/>
          <p:cNvSpPr/>
          <p:nvPr/>
        </p:nvSpPr>
        <p:spPr>
          <a:xfrm>
            <a:off x="-1270" y="6756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C"/>
          </a:solidFill>
        </p:spPr>
        <p:txBody>
          <a:bodyPr wrap="square" lIns="0" tIns="0" rIns="0" bIns="0" rtlCol="0"/>
          <a:lstStyle/>
          <a:p>
            <a:endParaRPr/>
          </a:p>
        </p:txBody>
      </p:sp>
      <p:sp>
        <p:nvSpPr>
          <p:cNvPr id="275" name="object 275"/>
          <p:cNvSpPr/>
          <p:nvPr/>
        </p:nvSpPr>
        <p:spPr>
          <a:xfrm>
            <a:off x="-1270" y="7112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E8DEB"/>
          </a:solidFill>
        </p:spPr>
        <p:txBody>
          <a:bodyPr wrap="square" lIns="0" tIns="0" rIns="0" bIns="0" rtlCol="0"/>
          <a:lstStyle/>
          <a:p>
            <a:endParaRPr/>
          </a:p>
        </p:txBody>
      </p:sp>
      <p:sp>
        <p:nvSpPr>
          <p:cNvPr id="276" name="object 276"/>
          <p:cNvSpPr/>
          <p:nvPr/>
        </p:nvSpPr>
        <p:spPr>
          <a:xfrm>
            <a:off x="-1270" y="74675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5D8CEA"/>
          </a:solidFill>
        </p:spPr>
        <p:txBody>
          <a:bodyPr wrap="square" lIns="0" tIns="0" rIns="0" bIns="0" rtlCol="0"/>
          <a:lstStyle/>
          <a:p>
            <a:endParaRPr/>
          </a:p>
        </p:txBody>
      </p:sp>
      <p:sp>
        <p:nvSpPr>
          <p:cNvPr id="277" name="object 277"/>
          <p:cNvSpPr/>
          <p:nvPr/>
        </p:nvSpPr>
        <p:spPr>
          <a:xfrm>
            <a:off x="-1270" y="7823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D8BE9"/>
          </a:solidFill>
        </p:spPr>
        <p:txBody>
          <a:bodyPr wrap="square" lIns="0" tIns="0" rIns="0" bIns="0" rtlCol="0"/>
          <a:lstStyle/>
          <a:p>
            <a:endParaRPr/>
          </a:p>
        </p:txBody>
      </p:sp>
      <p:sp>
        <p:nvSpPr>
          <p:cNvPr id="278" name="object 278"/>
          <p:cNvSpPr/>
          <p:nvPr/>
        </p:nvSpPr>
        <p:spPr>
          <a:xfrm>
            <a:off x="-1270" y="8178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C8BE8"/>
          </a:solidFill>
        </p:spPr>
        <p:txBody>
          <a:bodyPr wrap="square" lIns="0" tIns="0" rIns="0" bIns="0" rtlCol="0"/>
          <a:lstStyle/>
          <a:p>
            <a:endParaRPr/>
          </a:p>
        </p:txBody>
      </p:sp>
      <p:sp>
        <p:nvSpPr>
          <p:cNvPr id="279" name="object 279"/>
          <p:cNvSpPr/>
          <p:nvPr/>
        </p:nvSpPr>
        <p:spPr>
          <a:xfrm>
            <a:off x="-1270" y="8534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7"/>
          </a:solidFill>
        </p:spPr>
        <p:txBody>
          <a:bodyPr wrap="square" lIns="0" tIns="0" rIns="0" bIns="0" rtlCol="0"/>
          <a:lstStyle/>
          <a:p>
            <a:endParaRPr/>
          </a:p>
        </p:txBody>
      </p:sp>
      <p:sp>
        <p:nvSpPr>
          <p:cNvPr id="280" name="object 280"/>
          <p:cNvSpPr/>
          <p:nvPr/>
        </p:nvSpPr>
        <p:spPr>
          <a:xfrm>
            <a:off x="-1270" y="8890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C8AE6"/>
          </a:solidFill>
        </p:spPr>
        <p:txBody>
          <a:bodyPr wrap="square" lIns="0" tIns="0" rIns="0" bIns="0" rtlCol="0"/>
          <a:lstStyle/>
          <a:p>
            <a:endParaRPr/>
          </a:p>
        </p:txBody>
      </p:sp>
      <p:sp>
        <p:nvSpPr>
          <p:cNvPr id="281" name="object 281"/>
          <p:cNvSpPr/>
          <p:nvPr/>
        </p:nvSpPr>
        <p:spPr>
          <a:xfrm>
            <a:off x="-1270" y="9245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9E5"/>
          </a:solidFill>
        </p:spPr>
        <p:txBody>
          <a:bodyPr wrap="square" lIns="0" tIns="0" rIns="0" bIns="0" rtlCol="0"/>
          <a:lstStyle/>
          <a:p>
            <a:endParaRPr/>
          </a:p>
        </p:txBody>
      </p:sp>
      <p:sp>
        <p:nvSpPr>
          <p:cNvPr id="282" name="object 282"/>
          <p:cNvSpPr/>
          <p:nvPr/>
        </p:nvSpPr>
        <p:spPr>
          <a:xfrm>
            <a:off x="-1270" y="9601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B88E4"/>
          </a:solidFill>
        </p:spPr>
        <p:txBody>
          <a:bodyPr wrap="square" lIns="0" tIns="0" rIns="0" bIns="0" rtlCol="0"/>
          <a:lstStyle/>
          <a:p>
            <a:endParaRPr/>
          </a:p>
        </p:txBody>
      </p:sp>
      <p:sp>
        <p:nvSpPr>
          <p:cNvPr id="283" name="object 283"/>
          <p:cNvSpPr/>
          <p:nvPr/>
        </p:nvSpPr>
        <p:spPr>
          <a:xfrm>
            <a:off x="-1270" y="9956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8E3"/>
          </a:solidFill>
        </p:spPr>
        <p:txBody>
          <a:bodyPr wrap="square" lIns="0" tIns="0" rIns="0" bIns="0" rtlCol="0"/>
          <a:lstStyle/>
          <a:p>
            <a:endParaRPr/>
          </a:p>
        </p:txBody>
      </p:sp>
      <p:sp>
        <p:nvSpPr>
          <p:cNvPr id="284" name="object 284"/>
          <p:cNvSpPr/>
          <p:nvPr/>
        </p:nvSpPr>
        <p:spPr>
          <a:xfrm>
            <a:off x="-1270" y="10312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2"/>
          </a:solidFill>
        </p:spPr>
        <p:txBody>
          <a:bodyPr wrap="square" lIns="0" tIns="0" rIns="0" bIns="0" rtlCol="0"/>
          <a:lstStyle/>
          <a:p>
            <a:endParaRPr/>
          </a:p>
        </p:txBody>
      </p:sp>
      <p:sp>
        <p:nvSpPr>
          <p:cNvPr id="285" name="object 285"/>
          <p:cNvSpPr/>
          <p:nvPr/>
        </p:nvSpPr>
        <p:spPr>
          <a:xfrm>
            <a:off x="-1270" y="10668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A87E1"/>
          </a:solidFill>
        </p:spPr>
        <p:txBody>
          <a:bodyPr wrap="square" lIns="0" tIns="0" rIns="0" bIns="0" rtlCol="0"/>
          <a:lstStyle/>
          <a:p>
            <a:endParaRPr/>
          </a:p>
        </p:txBody>
      </p:sp>
      <p:sp>
        <p:nvSpPr>
          <p:cNvPr id="286" name="object 286"/>
          <p:cNvSpPr/>
          <p:nvPr/>
        </p:nvSpPr>
        <p:spPr>
          <a:xfrm>
            <a:off x="-1270" y="11023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6E0"/>
          </a:solidFill>
        </p:spPr>
        <p:txBody>
          <a:bodyPr wrap="square" lIns="0" tIns="0" rIns="0" bIns="0" rtlCol="0"/>
          <a:lstStyle/>
          <a:p>
            <a:endParaRPr/>
          </a:p>
        </p:txBody>
      </p:sp>
      <p:sp>
        <p:nvSpPr>
          <p:cNvPr id="287" name="object 287"/>
          <p:cNvSpPr/>
          <p:nvPr/>
        </p:nvSpPr>
        <p:spPr>
          <a:xfrm>
            <a:off x="-1270" y="1137919"/>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985DF"/>
          </a:solidFill>
        </p:spPr>
        <p:txBody>
          <a:bodyPr wrap="square" lIns="0" tIns="0" rIns="0" bIns="0" rtlCol="0"/>
          <a:lstStyle/>
          <a:p>
            <a:endParaRPr/>
          </a:p>
        </p:txBody>
      </p:sp>
      <p:sp>
        <p:nvSpPr>
          <p:cNvPr id="288" name="object 288"/>
          <p:cNvSpPr/>
          <p:nvPr/>
        </p:nvSpPr>
        <p:spPr>
          <a:xfrm>
            <a:off x="-1270" y="11734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5DE"/>
          </a:solidFill>
        </p:spPr>
        <p:txBody>
          <a:bodyPr wrap="square" lIns="0" tIns="0" rIns="0" bIns="0" rtlCol="0"/>
          <a:lstStyle/>
          <a:p>
            <a:endParaRPr/>
          </a:p>
        </p:txBody>
      </p:sp>
      <p:sp>
        <p:nvSpPr>
          <p:cNvPr id="289" name="object 289"/>
          <p:cNvSpPr/>
          <p:nvPr/>
        </p:nvSpPr>
        <p:spPr>
          <a:xfrm>
            <a:off x="-1270" y="12090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884DD"/>
          </a:solidFill>
        </p:spPr>
        <p:txBody>
          <a:bodyPr wrap="square" lIns="0" tIns="0" rIns="0" bIns="0" rtlCol="0"/>
          <a:lstStyle/>
          <a:p>
            <a:endParaRPr/>
          </a:p>
        </p:txBody>
      </p:sp>
      <p:sp>
        <p:nvSpPr>
          <p:cNvPr id="290" name="object 290"/>
          <p:cNvSpPr/>
          <p:nvPr/>
        </p:nvSpPr>
        <p:spPr>
          <a:xfrm>
            <a:off x="-1270" y="12458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884DC"/>
          </a:solidFill>
        </p:spPr>
        <p:txBody>
          <a:bodyPr wrap="square" lIns="0" tIns="0" rIns="0" bIns="0" rtlCol="0"/>
          <a:lstStyle/>
          <a:p>
            <a:endParaRPr/>
          </a:p>
        </p:txBody>
      </p:sp>
      <p:sp>
        <p:nvSpPr>
          <p:cNvPr id="291" name="object 291"/>
          <p:cNvSpPr/>
          <p:nvPr/>
        </p:nvSpPr>
        <p:spPr>
          <a:xfrm>
            <a:off x="-1270" y="12814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B"/>
          </a:solidFill>
        </p:spPr>
        <p:txBody>
          <a:bodyPr wrap="square" lIns="0" tIns="0" rIns="0" bIns="0" rtlCol="0"/>
          <a:lstStyle/>
          <a:p>
            <a:endParaRPr/>
          </a:p>
        </p:txBody>
      </p:sp>
      <p:sp>
        <p:nvSpPr>
          <p:cNvPr id="292" name="object 292"/>
          <p:cNvSpPr/>
          <p:nvPr/>
        </p:nvSpPr>
        <p:spPr>
          <a:xfrm>
            <a:off x="-1270" y="13169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783DA"/>
          </a:solidFill>
        </p:spPr>
        <p:txBody>
          <a:bodyPr wrap="square" lIns="0" tIns="0" rIns="0" bIns="0" rtlCol="0"/>
          <a:lstStyle/>
          <a:p>
            <a:endParaRPr/>
          </a:p>
        </p:txBody>
      </p:sp>
      <p:sp>
        <p:nvSpPr>
          <p:cNvPr id="293" name="object 293"/>
          <p:cNvSpPr/>
          <p:nvPr/>
        </p:nvSpPr>
        <p:spPr>
          <a:xfrm>
            <a:off x="-1270" y="135128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2D9"/>
          </a:solidFill>
        </p:spPr>
        <p:txBody>
          <a:bodyPr wrap="square" lIns="0" tIns="0" rIns="0" bIns="0" rtlCol="0"/>
          <a:lstStyle/>
          <a:p>
            <a:endParaRPr/>
          </a:p>
        </p:txBody>
      </p:sp>
      <p:sp>
        <p:nvSpPr>
          <p:cNvPr id="294" name="object 294"/>
          <p:cNvSpPr/>
          <p:nvPr/>
        </p:nvSpPr>
        <p:spPr>
          <a:xfrm>
            <a:off x="-1270" y="13868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681D8"/>
          </a:solidFill>
        </p:spPr>
        <p:txBody>
          <a:bodyPr wrap="square" lIns="0" tIns="0" rIns="0" bIns="0" rtlCol="0"/>
          <a:lstStyle/>
          <a:p>
            <a:endParaRPr/>
          </a:p>
        </p:txBody>
      </p:sp>
      <p:sp>
        <p:nvSpPr>
          <p:cNvPr id="295" name="object 295"/>
          <p:cNvSpPr/>
          <p:nvPr/>
        </p:nvSpPr>
        <p:spPr>
          <a:xfrm>
            <a:off x="-1270" y="14236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681D7"/>
          </a:solidFill>
        </p:spPr>
        <p:txBody>
          <a:bodyPr wrap="square" lIns="0" tIns="0" rIns="0" bIns="0" rtlCol="0"/>
          <a:lstStyle/>
          <a:p>
            <a:endParaRPr/>
          </a:p>
        </p:txBody>
      </p:sp>
      <p:sp>
        <p:nvSpPr>
          <p:cNvPr id="296" name="object 296"/>
          <p:cNvSpPr/>
          <p:nvPr/>
        </p:nvSpPr>
        <p:spPr>
          <a:xfrm>
            <a:off x="-1270" y="145923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6"/>
          </a:solidFill>
        </p:spPr>
        <p:txBody>
          <a:bodyPr wrap="square" lIns="0" tIns="0" rIns="0" bIns="0" rtlCol="0"/>
          <a:lstStyle/>
          <a:p>
            <a:endParaRPr/>
          </a:p>
        </p:txBody>
      </p:sp>
      <p:sp>
        <p:nvSpPr>
          <p:cNvPr id="297" name="object 297"/>
          <p:cNvSpPr/>
          <p:nvPr/>
        </p:nvSpPr>
        <p:spPr>
          <a:xfrm>
            <a:off x="-1270" y="149478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580D5"/>
          </a:solidFill>
        </p:spPr>
        <p:txBody>
          <a:bodyPr wrap="square" lIns="0" tIns="0" rIns="0" bIns="0" rtlCol="0"/>
          <a:lstStyle/>
          <a:p>
            <a:endParaRPr/>
          </a:p>
        </p:txBody>
      </p:sp>
      <p:sp>
        <p:nvSpPr>
          <p:cNvPr id="298" name="object 298"/>
          <p:cNvSpPr/>
          <p:nvPr/>
        </p:nvSpPr>
        <p:spPr>
          <a:xfrm>
            <a:off x="-1270" y="15303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FD4"/>
          </a:solidFill>
        </p:spPr>
        <p:txBody>
          <a:bodyPr wrap="square" lIns="0" tIns="0" rIns="0" bIns="0" rtlCol="0"/>
          <a:lstStyle/>
          <a:p>
            <a:endParaRPr/>
          </a:p>
        </p:txBody>
      </p:sp>
      <p:sp>
        <p:nvSpPr>
          <p:cNvPr id="299" name="object 299"/>
          <p:cNvSpPr/>
          <p:nvPr/>
        </p:nvSpPr>
        <p:spPr>
          <a:xfrm>
            <a:off x="-1270" y="15659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3"/>
          </a:solidFill>
        </p:spPr>
        <p:txBody>
          <a:bodyPr wrap="square" lIns="0" tIns="0" rIns="0" bIns="0" rtlCol="0"/>
          <a:lstStyle/>
          <a:p>
            <a:endParaRPr/>
          </a:p>
        </p:txBody>
      </p:sp>
      <p:sp>
        <p:nvSpPr>
          <p:cNvPr id="300" name="object 300"/>
          <p:cNvSpPr/>
          <p:nvPr/>
        </p:nvSpPr>
        <p:spPr>
          <a:xfrm>
            <a:off x="-1270" y="160146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47ED2"/>
          </a:solidFill>
        </p:spPr>
        <p:txBody>
          <a:bodyPr wrap="square" lIns="0" tIns="0" rIns="0" bIns="0" rtlCol="0"/>
          <a:lstStyle/>
          <a:p>
            <a:endParaRPr/>
          </a:p>
        </p:txBody>
      </p:sp>
      <p:sp>
        <p:nvSpPr>
          <p:cNvPr id="301" name="object 301"/>
          <p:cNvSpPr/>
          <p:nvPr/>
        </p:nvSpPr>
        <p:spPr>
          <a:xfrm>
            <a:off x="-1270" y="16370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1"/>
          </a:solidFill>
        </p:spPr>
        <p:txBody>
          <a:bodyPr wrap="square" lIns="0" tIns="0" rIns="0" bIns="0" rtlCol="0"/>
          <a:lstStyle/>
          <a:p>
            <a:endParaRPr/>
          </a:p>
        </p:txBody>
      </p:sp>
      <p:sp>
        <p:nvSpPr>
          <p:cNvPr id="302" name="object 302"/>
          <p:cNvSpPr/>
          <p:nvPr/>
        </p:nvSpPr>
        <p:spPr>
          <a:xfrm>
            <a:off x="-1270" y="16725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37DD0"/>
          </a:solidFill>
        </p:spPr>
        <p:txBody>
          <a:bodyPr wrap="square" lIns="0" tIns="0" rIns="0" bIns="0" rtlCol="0"/>
          <a:lstStyle/>
          <a:p>
            <a:endParaRPr/>
          </a:p>
        </p:txBody>
      </p:sp>
      <p:sp>
        <p:nvSpPr>
          <p:cNvPr id="303" name="object 303"/>
          <p:cNvSpPr/>
          <p:nvPr/>
        </p:nvSpPr>
        <p:spPr>
          <a:xfrm>
            <a:off x="-1270" y="17081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27CCF"/>
          </a:solidFill>
        </p:spPr>
        <p:txBody>
          <a:bodyPr wrap="square" lIns="0" tIns="0" rIns="0" bIns="0" rtlCol="0"/>
          <a:lstStyle/>
          <a:p>
            <a:endParaRPr/>
          </a:p>
        </p:txBody>
      </p:sp>
      <p:sp>
        <p:nvSpPr>
          <p:cNvPr id="304" name="object 304"/>
          <p:cNvSpPr/>
          <p:nvPr/>
        </p:nvSpPr>
        <p:spPr>
          <a:xfrm>
            <a:off x="-1270" y="17437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E"/>
          </a:solidFill>
        </p:spPr>
        <p:txBody>
          <a:bodyPr wrap="square" lIns="0" tIns="0" rIns="0" bIns="0" rtlCol="0"/>
          <a:lstStyle/>
          <a:p>
            <a:endParaRPr/>
          </a:p>
        </p:txBody>
      </p:sp>
      <p:sp>
        <p:nvSpPr>
          <p:cNvPr id="305" name="object 305"/>
          <p:cNvSpPr/>
          <p:nvPr/>
        </p:nvSpPr>
        <p:spPr>
          <a:xfrm>
            <a:off x="-1270" y="17792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527BCD"/>
          </a:solidFill>
        </p:spPr>
        <p:txBody>
          <a:bodyPr wrap="square" lIns="0" tIns="0" rIns="0" bIns="0" rtlCol="0"/>
          <a:lstStyle/>
          <a:p>
            <a:endParaRPr/>
          </a:p>
        </p:txBody>
      </p:sp>
      <p:sp>
        <p:nvSpPr>
          <p:cNvPr id="306" name="object 306"/>
          <p:cNvSpPr/>
          <p:nvPr/>
        </p:nvSpPr>
        <p:spPr>
          <a:xfrm>
            <a:off x="-1270" y="18148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7" name="object 307"/>
          <p:cNvSpPr/>
          <p:nvPr/>
        </p:nvSpPr>
        <p:spPr>
          <a:xfrm>
            <a:off x="-1270" y="18503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17ACC"/>
          </a:solidFill>
        </p:spPr>
        <p:txBody>
          <a:bodyPr wrap="square" lIns="0" tIns="0" rIns="0" bIns="0" rtlCol="0"/>
          <a:lstStyle/>
          <a:p>
            <a:endParaRPr/>
          </a:p>
        </p:txBody>
      </p:sp>
      <p:sp>
        <p:nvSpPr>
          <p:cNvPr id="308" name="object 308"/>
          <p:cNvSpPr/>
          <p:nvPr/>
        </p:nvSpPr>
        <p:spPr>
          <a:xfrm>
            <a:off x="-1270" y="18859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5079CA"/>
          </a:solidFill>
        </p:spPr>
        <p:txBody>
          <a:bodyPr wrap="square" lIns="0" tIns="0" rIns="0" bIns="0" rtlCol="0"/>
          <a:lstStyle/>
          <a:p>
            <a:endParaRPr/>
          </a:p>
        </p:txBody>
      </p:sp>
      <p:sp>
        <p:nvSpPr>
          <p:cNvPr id="309" name="object 309"/>
          <p:cNvSpPr/>
          <p:nvPr/>
        </p:nvSpPr>
        <p:spPr>
          <a:xfrm>
            <a:off x="-1270" y="19215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9"/>
          </a:solidFill>
        </p:spPr>
        <p:txBody>
          <a:bodyPr wrap="square" lIns="0" tIns="0" rIns="0" bIns="0" rtlCol="0"/>
          <a:lstStyle/>
          <a:p>
            <a:endParaRPr/>
          </a:p>
        </p:txBody>
      </p:sp>
      <p:sp>
        <p:nvSpPr>
          <p:cNvPr id="310" name="object 310"/>
          <p:cNvSpPr/>
          <p:nvPr/>
        </p:nvSpPr>
        <p:spPr>
          <a:xfrm>
            <a:off x="-1270" y="195707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5078C8"/>
          </a:solidFill>
        </p:spPr>
        <p:txBody>
          <a:bodyPr wrap="square" lIns="0" tIns="0" rIns="0" bIns="0" rtlCol="0"/>
          <a:lstStyle/>
          <a:p>
            <a:endParaRPr/>
          </a:p>
        </p:txBody>
      </p:sp>
      <p:sp>
        <p:nvSpPr>
          <p:cNvPr id="311" name="object 311"/>
          <p:cNvSpPr/>
          <p:nvPr/>
        </p:nvSpPr>
        <p:spPr>
          <a:xfrm>
            <a:off x="-1270" y="199262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7"/>
          </a:solidFill>
        </p:spPr>
        <p:txBody>
          <a:bodyPr wrap="square" lIns="0" tIns="0" rIns="0" bIns="0" rtlCol="0"/>
          <a:lstStyle/>
          <a:p>
            <a:endParaRPr/>
          </a:p>
        </p:txBody>
      </p:sp>
      <p:sp>
        <p:nvSpPr>
          <p:cNvPr id="312" name="object 312"/>
          <p:cNvSpPr/>
          <p:nvPr/>
        </p:nvSpPr>
        <p:spPr>
          <a:xfrm>
            <a:off x="-1270" y="202818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F77C6"/>
          </a:solidFill>
        </p:spPr>
        <p:txBody>
          <a:bodyPr wrap="square" lIns="0" tIns="0" rIns="0" bIns="0" rtlCol="0"/>
          <a:lstStyle/>
          <a:p>
            <a:endParaRPr/>
          </a:p>
        </p:txBody>
      </p:sp>
      <p:sp>
        <p:nvSpPr>
          <p:cNvPr id="313" name="object 313"/>
          <p:cNvSpPr/>
          <p:nvPr/>
        </p:nvSpPr>
        <p:spPr>
          <a:xfrm>
            <a:off x="-1270" y="20637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E76C5"/>
          </a:solidFill>
        </p:spPr>
        <p:txBody>
          <a:bodyPr wrap="square" lIns="0" tIns="0" rIns="0" bIns="0" rtlCol="0"/>
          <a:lstStyle/>
          <a:p>
            <a:endParaRPr/>
          </a:p>
        </p:txBody>
      </p:sp>
      <p:sp>
        <p:nvSpPr>
          <p:cNvPr id="314" name="object 314"/>
          <p:cNvSpPr/>
          <p:nvPr/>
        </p:nvSpPr>
        <p:spPr>
          <a:xfrm>
            <a:off x="-1270" y="20993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E75C4"/>
          </a:solidFill>
        </p:spPr>
        <p:txBody>
          <a:bodyPr wrap="square" lIns="0" tIns="0" rIns="0" bIns="0" rtlCol="0"/>
          <a:lstStyle/>
          <a:p>
            <a:endParaRPr/>
          </a:p>
        </p:txBody>
      </p:sp>
      <p:sp>
        <p:nvSpPr>
          <p:cNvPr id="315" name="object 315"/>
          <p:cNvSpPr/>
          <p:nvPr/>
        </p:nvSpPr>
        <p:spPr>
          <a:xfrm>
            <a:off x="-1270" y="21361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E75C3"/>
          </a:solidFill>
        </p:spPr>
        <p:txBody>
          <a:bodyPr wrap="square" lIns="0" tIns="0" rIns="0" bIns="0" rtlCol="0"/>
          <a:lstStyle/>
          <a:p>
            <a:endParaRPr/>
          </a:p>
        </p:txBody>
      </p:sp>
      <p:sp>
        <p:nvSpPr>
          <p:cNvPr id="316" name="object 316"/>
          <p:cNvSpPr/>
          <p:nvPr/>
        </p:nvSpPr>
        <p:spPr>
          <a:xfrm>
            <a:off x="-1270" y="21717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2"/>
          </a:solidFill>
        </p:spPr>
        <p:txBody>
          <a:bodyPr wrap="square" lIns="0" tIns="0" rIns="0" bIns="0" rtlCol="0"/>
          <a:lstStyle/>
          <a:p>
            <a:endParaRPr/>
          </a:p>
        </p:txBody>
      </p:sp>
      <p:sp>
        <p:nvSpPr>
          <p:cNvPr id="317" name="object 317"/>
          <p:cNvSpPr/>
          <p:nvPr/>
        </p:nvSpPr>
        <p:spPr>
          <a:xfrm>
            <a:off x="-1270" y="22072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D74C1"/>
          </a:solidFill>
        </p:spPr>
        <p:txBody>
          <a:bodyPr wrap="square" lIns="0" tIns="0" rIns="0" bIns="0" rtlCol="0"/>
          <a:lstStyle/>
          <a:p>
            <a:endParaRPr/>
          </a:p>
        </p:txBody>
      </p:sp>
      <p:sp>
        <p:nvSpPr>
          <p:cNvPr id="318" name="object 318"/>
          <p:cNvSpPr/>
          <p:nvPr/>
        </p:nvSpPr>
        <p:spPr>
          <a:xfrm>
            <a:off x="-1270" y="224155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C73C0"/>
          </a:solidFill>
        </p:spPr>
        <p:txBody>
          <a:bodyPr wrap="square" lIns="0" tIns="0" rIns="0" bIns="0" rtlCol="0"/>
          <a:lstStyle/>
          <a:p>
            <a:endParaRPr/>
          </a:p>
        </p:txBody>
      </p:sp>
      <p:sp>
        <p:nvSpPr>
          <p:cNvPr id="319" name="object 319"/>
          <p:cNvSpPr/>
          <p:nvPr/>
        </p:nvSpPr>
        <p:spPr>
          <a:xfrm>
            <a:off x="-1270" y="227711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C72BF"/>
          </a:solidFill>
        </p:spPr>
        <p:txBody>
          <a:bodyPr wrap="square" lIns="0" tIns="0" rIns="0" bIns="0" rtlCol="0"/>
          <a:lstStyle/>
          <a:p>
            <a:endParaRPr/>
          </a:p>
        </p:txBody>
      </p:sp>
      <p:sp>
        <p:nvSpPr>
          <p:cNvPr id="320" name="object 320"/>
          <p:cNvSpPr/>
          <p:nvPr/>
        </p:nvSpPr>
        <p:spPr>
          <a:xfrm>
            <a:off x="-1270" y="23139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C72BE"/>
          </a:solidFill>
        </p:spPr>
        <p:txBody>
          <a:bodyPr wrap="square" lIns="0" tIns="0" rIns="0" bIns="0" rtlCol="0"/>
          <a:lstStyle/>
          <a:p>
            <a:endParaRPr/>
          </a:p>
        </p:txBody>
      </p:sp>
      <p:sp>
        <p:nvSpPr>
          <p:cNvPr id="321" name="object 321"/>
          <p:cNvSpPr/>
          <p:nvPr/>
        </p:nvSpPr>
        <p:spPr>
          <a:xfrm>
            <a:off x="-1270" y="23495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D"/>
          </a:solidFill>
        </p:spPr>
        <p:txBody>
          <a:bodyPr wrap="square" lIns="0" tIns="0" rIns="0" bIns="0" rtlCol="0"/>
          <a:lstStyle/>
          <a:p>
            <a:endParaRPr/>
          </a:p>
        </p:txBody>
      </p:sp>
      <p:sp>
        <p:nvSpPr>
          <p:cNvPr id="322" name="object 322"/>
          <p:cNvSpPr/>
          <p:nvPr/>
        </p:nvSpPr>
        <p:spPr>
          <a:xfrm>
            <a:off x="-1270" y="238506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B71BC"/>
          </a:solidFill>
        </p:spPr>
        <p:txBody>
          <a:bodyPr wrap="square" lIns="0" tIns="0" rIns="0" bIns="0" rtlCol="0"/>
          <a:lstStyle/>
          <a:p>
            <a:endParaRPr/>
          </a:p>
        </p:txBody>
      </p:sp>
      <p:sp>
        <p:nvSpPr>
          <p:cNvPr id="323" name="object 323"/>
          <p:cNvSpPr/>
          <p:nvPr/>
        </p:nvSpPr>
        <p:spPr>
          <a:xfrm>
            <a:off x="-1270" y="242062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70BB"/>
          </a:solidFill>
        </p:spPr>
        <p:txBody>
          <a:bodyPr wrap="square" lIns="0" tIns="0" rIns="0" bIns="0" rtlCol="0"/>
          <a:lstStyle/>
          <a:p>
            <a:endParaRPr/>
          </a:p>
        </p:txBody>
      </p:sp>
      <p:sp>
        <p:nvSpPr>
          <p:cNvPr id="324" name="object 324"/>
          <p:cNvSpPr/>
          <p:nvPr/>
        </p:nvSpPr>
        <p:spPr>
          <a:xfrm>
            <a:off x="-1270" y="24561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A"/>
          </a:solidFill>
        </p:spPr>
        <p:txBody>
          <a:bodyPr wrap="square" lIns="0" tIns="0" rIns="0" bIns="0" rtlCol="0"/>
          <a:lstStyle/>
          <a:p>
            <a:endParaRPr/>
          </a:p>
        </p:txBody>
      </p:sp>
      <p:sp>
        <p:nvSpPr>
          <p:cNvPr id="325" name="object 325"/>
          <p:cNvSpPr/>
          <p:nvPr/>
        </p:nvSpPr>
        <p:spPr>
          <a:xfrm>
            <a:off x="-1270" y="249173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A6FB9"/>
          </a:solidFill>
        </p:spPr>
        <p:txBody>
          <a:bodyPr wrap="square" lIns="0" tIns="0" rIns="0" bIns="0" rtlCol="0"/>
          <a:lstStyle/>
          <a:p>
            <a:endParaRPr/>
          </a:p>
        </p:txBody>
      </p:sp>
      <p:sp>
        <p:nvSpPr>
          <p:cNvPr id="326" name="object 326"/>
          <p:cNvSpPr/>
          <p:nvPr/>
        </p:nvSpPr>
        <p:spPr>
          <a:xfrm>
            <a:off x="-1270" y="25273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96EB8"/>
          </a:solidFill>
        </p:spPr>
        <p:txBody>
          <a:bodyPr wrap="square" lIns="0" tIns="0" rIns="0" bIns="0" rtlCol="0"/>
          <a:lstStyle/>
          <a:p>
            <a:endParaRPr/>
          </a:p>
        </p:txBody>
      </p:sp>
      <p:sp>
        <p:nvSpPr>
          <p:cNvPr id="327" name="object 327"/>
          <p:cNvSpPr/>
          <p:nvPr/>
        </p:nvSpPr>
        <p:spPr>
          <a:xfrm>
            <a:off x="-1270" y="25628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96EB7"/>
          </a:solidFill>
        </p:spPr>
        <p:txBody>
          <a:bodyPr wrap="square" lIns="0" tIns="0" rIns="0" bIns="0" rtlCol="0"/>
          <a:lstStyle/>
          <a:p>
            <a:endParaRPr/>
          </a:p>
        </p:txBody>
      </p:sp>
      <p:sp>
        <p:nvSpPr>
          <p:cNvPr id="328" name="object 328"/>
          <p:cNvSpPr/>
          <p:nvPr/>
        </p:nvSpPr>
        <p:spPr>
          <a:xfrm>
            <a:off x="-1270" y="25984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86DB6"/>
          </a:solidFill>
        </p:spPr>
        <p:txBody>
          <a:bodyPr wrap="square" lIns="0" tIns="0" rIns="0" bIns="0" rtlCol="0"/>
          <a:lstStyle/>
          <a:p>
            <a:endParaRPr/>
          </a:p>
        </p:txBody>
      </p:sp>
      <p:sp>
        <p:nvSpPr>
          <p:cNvPr id="329" name="object 329"/>
          <p:cNvSpPr/>
          <p:nvPr/>
        </p:nvSpPr>
        <p:spPr>
          <a:xfrm>
            <a:off x="-1270" y="26339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86DB5"/>
          </a:solidFill>
        </p:spPr>
        <p:txBody>
          <a:bodyPr wrap="square" lIns="0" tIns="0" rIns="0" bIns="0" rtlCol="0"/>
          <a:lstStyle/>
          <a:p>
            <a:endParaRPr/>
          </a:p>
        </p:txBody>
      </p:sp>
      <p:sp>
        <p:nvSpPr>
          <p:cNvPr id="330" name="object 330"/>
          <p:cNvSpPr/>
          <p:nvPr/>
        </p:nvSpPr>
        <p:spPr>
          <a:xfrm>
            <a:off x="-1270" y="26695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86CB4"/>
          </a:solidFill>
        </p:spPr>
        <p:txBody>
          <a:bodyPr wrap="square" lIns="0" tIns="0" rIns="0" bIns="0" rtlCol="0"/>
          <a:lstStyle/>
          <a:p>
            <a:endParaRPr/>
          </a:p>
        </p:txBody>
      </p:sp>
      <p:sp>
        <p:nvSpPr>
          <p:cNvPr id="331" name="object 331"/>
          <p:cNvSpPr/>
          <p:nvPr/>
        </p:nvSpPr>
        <p:spPr>
          <a:xfrm>
            <a:off x="-1270" y="27051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76BB3"/>
          </a:solidFill>
        </p:spPr>
        <p:txBody>
          <a:bodyPr wrap="square" lIns="0" tIns="0" rIns="0" bIns="0" rtlCol="0"/>
          <a:lstStyle/>
          <a:p>
            <a:endParaRPr/>
          </a:p>
        </p:txBody>
      </p:sp>
      <p:sp>
        <p:nvSpPr>
          <p:cNvPr id="332" name="object 332"/>
          <p:cNvSpPr/>
          <p:nvPr/>
        </p:nvSpPr>
        <p:spPr>
          <a:xfrm>
            <a:off x="-1270" y="27406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76BB2"/>
          </a:solidFill>
        </p:spPr>
        <p:txBody>
          <a:bodyPr wrap="square" lIns="0" tIns="0" rIns="0" bIns="0" rtlCol="0"/>
          <a:lstStyle/>
          <a:p>
            <a:endParaRPr/>
          </a:p>
        </p:txBody>
      </p:sp>
      <p:sp>
        <p:nvSpPr>
          <p:cNvPr id="333" name="object 333"/>
          <p:cNvSpPr/>
          <p:nvPr/>
        </p:nvSpPr>
        <p:spPr>
          <a:xfrm>
            <a:off x="-1270" y="27762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66AB1"/>
          </a:solidFill>
        </p:spPr>
        <p:txBody>
          <a:bodyPr wrap="square" lIns="0" tIns="0" rIns="0" bIns="0" rtlCol="0"/>
          <a:lstStyle/>
          <a:p>
            <a:endParaRPr/>
          </a:p>
        </p:txBody>
      </p:sp>
      <p:sp>
        <p:nvSpPr>
          <p:cNvPr id="334" name="object 334"/>
          <p:cNvSpPr/>
          <p:nvPr/>
        </p:nvSpPr>
        <p:spPr>
          <a:xfrm>
            <a:off x="-1270" y="28117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AB0"/>
          </a:solidFill>
        </p:spPr>
        <p:txBody>
          <a:bodyPr wrap="square" lIns="0" tIns="0" rIns="0" bIns="0" rtlCol="0"/>
          <a:lstStyle/>
          <a:p>
            <a:endParaRPr/>
          </a:p>
        </p:txBody>
      </p:sp>
      <p:sp>
        <p:nvSpPr>
          <p:cNvPr id="335" name="object 335"/>
          <p:cNvSpPr/>
          <p:nvPr/>
        </p:nvSpPr>
        <p:spPr>
          <a:xfrm>
            <a:off x="-1270" y="284733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669AF"/>
          </a:solidFill>
        </p:spPr>
        <p:txBody>
          <a:bodyPr wrap="square" lIns="0" tIns="0" rIns="0" bIns="0" rtlCol="0"/>
          <a:lstStyle/>
          <a:p>
            <a:endParaRPr/>
          </a:p>
        </p:txBody>
      </p:sp>
      <p:sp>
        <p:nvSpPr>
          <p:cNvPr id="336" name="object 336"/>
          <p:cNvSpPr/>
          <p:nvPr/>
        </p:nvSpPr>
        <p:spPr>
          <a:xfrm>
            <a:off x="-1270" y="2882900"/>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568AE"/>
          </a:solidFill>
        </p:spPr>
        <p:txBody>
          <a:bodyPr wrap="square" lIns="0" tIns="0" rIns="0" bIns="0" rtlCol="0"/>
          <a:lstStyle/>
          <a:p>
            <a:endParaRPr/>
          </a:p>
        </p:txBody>
      </p:sp>
      <p:sp>
        <p:nvSpPr>
          <p:cNvPr id="337" name="object 337"/>
          <p:cNvSpPr/>
          <p:nvPr/>
        </p:nvSpPr>
        <p:spPr>
          <a:xfrm>
            <a:off x="-1270" y="291846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568AD"/>
          </a:solidFill>
        </p:spPr>
        <p:txBody>
          <a:bodyPr wrap="square" lIns="0" tIns="0" rIns="0" bIns="0" rtlCol="0"/>
          <a:lstStyle/>
          <a:p>
            <a:endParaRPr/>
          </a:p>
        </p:txBody>
      </p:sp>
      <p:sp>
        <p:nvSpPr>
          <p:cNvPr id="338" name="object 338"/>
          <p:cNvSpPr/>
          <p:nvPr/>
        </p:nvSpPr>
        <p:spPr>
          <a:xfrm>
            <a:off x="-1270" y="29540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467AC"/>
          </a:solidFill>
        </p:spPr>
        <p:txBody>
          <a:bodyPr wrap="square" lIns="0" tIns="0" rIns="0" bIns="0" rtlCol="0"/>
          <a:lstStyle/>
          <a:p>
            <a:endParaRPr/>
          </a:p>
        </p:txBody>
      </p:sp>
      <p:sp>
        <p:nvSpPr>
          <p:cNvPr id="339" name="object 339"/>
          <p:cNvSpPr/>
          <p:nvPr/>
        </p:nvSpPr>
        <p:spPr>
          <a:xfrm>
            <a:off x="-1270" y="29895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467AB"/>
          </a:solidFill>
        </p:spPr>
        <p:txBody>
          <a:bodyPr wrap="square" lIns="0" tIns="0" rIns="0" bIns="0" rtlCol="0"/>
          <a:lstStyle/>
          <a:p>
            <a:endParaRPr/>
          </a:p>
        </p:txBody>
      </p:sp>
      <p:sp>
        <p:nvSpPr>
          <p:cNvPr id="340" name="object 340"/>
          <p:cNvSpPr/>
          <p:nvPr/>
        </p:nvSpPr>
        <p:spPr>
          <a:xfrm>
            <a:off x="-1270" y="30264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466AA"/>
          </a:solidFill>
        </p:spPr>
        <p:txBody>
          <a:bodyPr wrap="square" lIns="0" tIns="0" rIns="0" bIns="0" rtlCol="0"/>
          <a:lstStyle/>
          <a:p>
            <a:endParaRPr/>
          </a:p>
        </p:txBody>
      </p:sp>
      <p:sp>
        <p:nvSpPr>
          <p:cNvPr id="341" name="object 341"/>
          <p:cNvSpPr/>
          <p:nvPr/>
        </p:nvSpPr>
        <p:spPr>
          <a:xfrm>
            <a:off x="-1270" y="30619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9"/>
          </a:solidFill>
        </p:spPr>
        <p:txBody>
          <a:bodyPr wrap="square" lIns="0" tIns="0" rIns="0" bIns="0" rtlCol="0"/>
          <a:lstStyle/>
          <a:p>
            <a:endParaRPr/>
          </a:p>
        </p:txBody>
      </p:sp>
      <p:sp>
        <p:nvSpPr>
          <p:cNvPr id="342" name="object 342"/>
          <p:cNvSpPr/>
          <p:nvPr/>
        </p:nvSpPr>
        <p:spPr>
          <a:xfrm>
            <a:off x="-1270" y="30975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366A8"/>
          </a:solidFill>
        </p:spPr>
        <p:txBody>
          <a:bodyPr wrap="square" lIns="0" tIns="0" rIns="0" bIns="0" rtlCol="0"/>
          <a:lstStyle/>
          <a:p>
            <a:endParaRPr/>
          </a:p>
        </p:txBody>
      </p:sp>
      <p:sp>
        <p:nvSpPr>
          <p:cNvPr id="343" name="object 343"/>
          <p:cNvSpPr/>
          <p:nvPr/>
        </p:nvSpPr>
        <p:spPr>
          <a:xfrm>
            <a:off x="-1270" y="3131820"/>
            <a:ext cx="9146540" cy="39370"/>
          </a:xfrm>
          <a:custGeom>
            <a:avLst/>
            <a:gdLst/>
            <a:ahLst/>
            <a:cxnLst/>
            <a:rect l="l" t="t" r="r" b="b"/>
            <a:pathLst>
              <a:path w="9146540" h="39369">
                <a:moveTo>
                  <a:pt x="0" y="39369"/>
                </a:moveTo>
                <a:lnTo>
                  <a:pt x="9146540" y="39369"/>
                </a:lnTo>
                <a:lnTo>
                  <a:pt x="9146540" y="0"/>
                </a:lnTo>
                <a:lnTo>
                  <a:pt x="0" y="0"/>
                </a:lnTo>
                <a:lnTo>
                  <a:pt x="0" y="39369"/>
                </a:lnTo>
                <a:close/>
              </a:path>
            </a:pathLst>
          </a:custGeom>
          <a:solidFill>
            <a:srgbClr val="4264A7"/>
          </a:solidFill>
        </p:spPr>
        <p:txBody>
          <a:bodyPr wrap="square" lIns="0" tIns="0" rIns="0" bIns="0" rtlCol="0"/>
          <a:lstStyle/>
          <a:p>
            <a:endParaRPr/>
          </a:p>
        </p:txBody>
      </p:sp>
      <p:sp>
        <p:nvSpPr>
          <p:cNvPr id="344" name="object 344"/>
          <p:cNvSpPr/>
          <p:nvPr/>
        </p:nvSpPr>
        <p:spPr>
          <a:xfrm>
            <a:off x="-1270" y="3167379"/>
            <a:ext cx="9146540" cy="39370"/>
          </a:xfrm>
          <a:custGeom>
            <a:avLst/>
            <a:gdLst/>
            <a:ahLst/>
            <a:cxnLst/>
            <a:rect l="l" t="t" r="r" b="b"/>
            <a:pathLst>
              <a:path w="9146540" h="39369">
                <a:moveTo>
                  <a:pt x="0" y="39370"/>
                </a:moveTo>
                <a:lnTo>
                  <a:pt x="9146540" y="39370"/>
                </a:lnTo>
                <a:lnTo>
                  <a:pt x="9146540" y="0"/>
                </a:lnTo>
                <a:lnTo>
                  <a:pt x="0" y="0"/>
                </a:lnTo>
                <a:lnTo>
                  <a:pt x="0" y="39370"/>
                </a:lnTo>
                <a:close/>
              </a:path>
            </a:pathLst>
          </a:custGeom>
          <a:solidFill>
            <a:srgbClr val="4264A6"/>
          </a:solidFill>
        </p:spPr>
        <p:txBody>
          <a:bodyPr wrap="square" lIns="0" tIns="0" rIns="0" bIns="0" rtlCol="0"/>
          <a:lstStyle/>
          <a:p>
            <a:endParaRPr/>
          </a:p>
        </p:txBody>
      </p:sp>
      <p:sp>
        <p:nvSpPr>
          <p:cNvPr id="345" name="object 345"/>
          <p:cNvSpPr/>
          <p:nvPr/>
        </p:nvSpPr>
        <p:spPr>
          <a:xfrm>
            <a:off x="-1270" y="320421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263A5"/>
          </a:solidFill>
        </p:spPr>
        <p:txBody>
          <a:bodyPr wrap="square" lIns="0" tIns="0" rIns="0" bIns="0" rtlCol="0"/>
          <a:lstStyle/>
          <a:p>
            <a:endParaRPr/>
          </a:p>
        </p:txBody>
      </p:sp>
      <p:sp>
        <p:nvSpPr>
          <p:cNvPr id="346" name="object 346"/>
          <p:cNvSpPr/>
          <p:nvPr/>
        </p:nvSpPr>
        <p:spPr>
          <a:xfrm>
            <a:off x="-1270" y="323977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4"/>
          </a:solidFill>
        </p:spPr>
        <p:txBody>
          <a:bodyPr wrap="square" lIns="0" tIns="0" rIns="0" bIns="0" rtlCol="0"/>
          <a:lstStyle/>
          <a:p>
            <a:endParaRPr/>
          </a:p>
        </p:txBody>
      </p:sp>
      <p:sp>
        <p:nvSpPr>
          <p:cNvPr id="347" name="object 347"/>
          <p:cNvSpPr/>
          <p:nvPr/>
        </p:nvSpPr>
        <p:spPr>
          <a:xfrm>
            <a:off x="-1270" y="327532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162A3"/>
          </a:solidFill>
        </p:spPr>
        <p:txBody>
          <a:bodyPr wrap="square" lIns="0" tIns="0" rIns="0" bIns="0" rtlCol="0"/>
          <a:lstStyle/>
          <a:p>
            <a:endParaRPr/>
          </a:p>
        </p:txBody>
      </p:sp>
      <p:sp>
        <p:nvSpPr>
          <p:cNvPr id="348" name="object 348"/>
          <p:cNvSpPr/>
          <p:nvPr/>
        </p:nvSpPr>
        <p:spPr>
          <a:xfrm>
            <a:off x="-1270" y="331089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2"/>
          </a:solidFill>
        </p:spPr>
        <p:txBody>
          <a:bodyPr wrap="square" lIns="0" tIns="0" rIns="0" bIns="0" rtlCol="0"/>
          <a:lstStyle/>
          <a:p>
            <a:endParaRPr/>
          </a:p>
        </p:txBody>
      </p:sp>
      <p:sp>
        <p:nvSpPr>
          <p:cNvPr id="349" name="object 349"/>
          <p:cNvSpPr/>
          <p:nvPr/>
        </p:nvSpPr>
        <p:spPr>
          <a:xfrm>
            <a:off x="-1270" y="33464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1A1"/>
          </a:solidFill>
        </p:spPr>
        <p:txBody>
          <a:bodyPr wrap="square" lIns="0" tIns="0" rIns="0" bIns="0" rtlCol="0"/>
          <a:lstStyle/>
          <a:p>
            <a:endParaRPr/>
          </a:p>
        </p:txBody>
      </p:sp>
      <p:sp>
        <p:nvSpPr>
          <p:cNvPr id="350" name="object 350"/>
          <p:cNvSpPr/>
          <p:nvPr/>
        </p:nvSpPr>
        <p:spPr>
          <a:xfrm>
            <a:off x="-1270" y="33820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4060A0"/>
          </a:solidFill>
        </p:spPr>
        <p:txBody>
          <a:bodyPr wrap="square" lIns="0" tIns="0" rIns="0" bIns="0" rtlCol="0"/>
          <a:lstStyle/>
          <a:p>
            <a:endParaRPr/>
          </a:p>
        </p:txBody>
      </p:sp>
      <p:sp>
        <p:nvSpPr>
          <p:cNvPr id="351" name="object 351"/>
          <p:cNvSpPr/>
          <p:nvPr/>
        </p:nvSpPr>
        <p:spPr>
          <a:xfrm>
            <a:off x="-1270" y="34175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F5F9F"/>
          </a:solidFill>
        </p:spPr>
        <p:txBody>
          <a:bodyPr wrap="square" lIns="0" tIns="0" rIns="0" bIns="0" rtlCol="0"/>
          <a:lstStyle/>
          <a:p>
            <a:endParaRPr/>
          </a:p>
        </p:txBody>
      </p:sp>
      <p:sp>
        <p:nvSpPr>
          <p:cNvPr id="352" name="object 352"/>
          <p:cNvSpPr/>
          <p:nvPr/>
        </p:nvSpPr>
        <p:spPr>
          <a:xfrm>
            <a:off x="-44450" y="3439795"/>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F5F9E"/>
          </a:solidFill>
        </p:spPr>
        <p:txBody>
          <a:bodyPr wrap="square" lIns="0" tIns="0" rIns="0" bIns="0" rtlCol="0"/>
          <a:lstStyle/>
          <a:p>
            <a:endParaRPr/>
          </a:p>
        </p:txBody>
      </p:sp>
      <p:sp>
        <p:nvSpPr>
          <p:cNvPr id="353" name="object 353"/>
          <p:cNvSpPr/>
          <p:nvPr/>
        </p:nvSpPr>
        <p:spPr>
          <a:xfrm>
            <a:off x="-1270" y="34886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E5E9D"/>
          </a:solidFill>
        </p:spPr>
        <p:txBody>
          <a:bodyPr wrap="square" lIns="0" tIns="0" rIns="0" bIns="0" rtlCol="0"/>
          <a:lstStyle/>
          <a:p>
            <a:endParaRPr/>
          </a:p>
        </p:txBody>
      </p:sp>
      <p:sp>
        <p:nvSpPr>
          <p:cNvPr id="354" name="object 354"/>
          <p:cNvSpPr/>
          <p:nvPr/>
        </p:nvSpPr>
        <p:spPr>
          <a:xfrm>
            <a:off x="-1270" y="35242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E5E9C"/>
          </a:solidFill>
        </p:spPr>
        <p:txBody>
          <a:bodyPr wrap="square" lIns="0" tIns="0" rIns="0" bIns="0" rtlCol="0"/>
          <a:lstStyle/>
          <a:p>
            <a:endParaRPr/>
          </a:p>
        </p:txBody>
      </p:sp>
      <p:sp>
        <p:nvSpPr>
          <p:cNvPr id="355" name="object 355"/>
          <p:cNvSpPr/>
          <p:nvPr/>
        </p:nvSpPr>
        <p:spPr>
          <a:xfrm>
            <a:off x="-1270" y="3559809"/>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E5D9B"/>
          </a:solidFill>
        </p:spPr>
        <p:txBody>
          <a:bodyPr wrap="square" lIns="0" tIns="0" rIns="0" bIns="0" rtlCol="0"/>
          <a:lstStyle/>
          <a:p>
            <a:endParaRPr/>
          </a:p>
        </p:txBody>
      </p:sp>
      <p:sp>
        <p:nvSpPr>
          <p:cNvPr id="356" name="object 356"/>
          <p:cNvSpPr/>
          <p:nvPr/>
        </p:nvSpPr>
        <p:spPr>
          <a:xfrm>
            <a:off x="-1270" y="3595370"/>
            <a:ext cx="9146540" cy="39370"/>
          </a:xfrm>
          <a:custGeom>
            <a:avLst/>
            <a:gdLst/>
            <a:ahLst/>
            <a:cxnLst/>
            <a:rect l="l" t="t" r="r" b="b"/>
            <a:pathLst>
              <a:path w="9146540" h="39370">
                <a:moveTo>
                  <a:pt x="0" y="39369"/>
                </a:moveTo>
                <a:lnTo>
                  <a:pt x="9146540" y="39369"/>
                </a:lnTo>
                <a:lnTo>
                  <a:pt x="9146540" y="0"/>
                </a:lnTo>
                <a:lnTo>
                  <a:pt x="0" y="0"/>
                </a:lnTo>
                <a:lnTo>
                  <a:pt x="0" y="39369"/>
                </a:lnTo>
                <a:close/>
              </a:path>
            </a:pathLst>
          </a:custGeom>
          <a:solidFill>
            <a:srgbClr val="3D5C9A"/>
          </a:solidFill>
        </p:spPr>
        <p:txBody>
          <a:bodyPr wrap="square" lIns="0" tIns="0" rIns="0" bIns="0" rtlCol="0"/>
          <a:lstStyle/>
          <a:p>
            <a:endParaRPr/>
          </a:p>
        </p:txBody>
      </p:sp>
      <p:sp>
        <p:nvSpPr>
          <p:cNvPr id="357" name="object 357"/>
          <p:cNvSpPr/>
          <p:nvPr/>
        </p:nvSpPr>
        <p:spPr>
          <a:xfrm>
            <a:off x="-1270" y="36309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D5C99"/>
          </a:solidFill>
        </p:spPr>
        <p:txBody>
          <a:bodyPr wrap="square" lIns="0" tIns="0" rIns="0" bIns="0" rtlCol="0"/>
          <a:lstStyle/>
          <a:p>
            <a:endParaRPr/>
          </a:p>
        </p:txBody>
      </p:sp>
      <p:sp>
        <p:nvSpPr>
          <p:cNvPr id="358" name="object 358"/>
          <p:cNvSpPr/>
          <p:nvPr/>
        </p:nvSpPr>
        <p:spPr>
          <a:xfrm>
            <a:off x="-1270" y="36664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9"/>
          </a:solidFill>
        </p:spPr>
        <p:txBody>
          <a:bodyPr wrap="square" lIns="0" tIns="0" rIns="0" bIns="0" rtlCol="0"/>
          <a:lstStyle/>
          <a:p>
            <a:endParaRPr/>
          </a:p>
        </p:txBody>
      </p:sp>
      <p:sp>
        <p:nvSpPr>
          <p:cNvPr id="359" name="object 359"/>
          <p:cNvSpPr/>
          <p:nvPr/>
        </p:nvSpPr>
        <p:spPr>
          <a:xfrm>
            <a:off x="-1270" y="37020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B97"/>
          </a:solidFill>
        </p:spPr>
        <p:txBody>
          <a:bodyPr wrap="square" lIns="0" tIns="0" rIns="0" bIns="0" rtlCol="0"/>
          <a:lstStyle/>
          <a:p>
            <a:endParaRPr/>
          </a:p>
        </p:txBody>
      </p:sp>
      <p:sp>
        <p:nvSpPr>
          <p:cNvPr id="360" name="object 360"/>
          <p:cNvSpPr/>
          <p:nvPr/>
        </p:nvSpPr>
        <p:spPr>
          <a:xfrm>
            <a:off x="-1270" y="373760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C5A96"/>
          </a:solidFill>
        </p:spPr>
        <p:txBody>
          <a:bodyPr wrap="square" lIns="0" tIns="0" rIns="0" bIns="0" rtlCol="0"/>
          <a:lstStyle/>
          <a:p>
            <a:endParaRPr/>
          </a:p>
        </p:txBody>
      </p:sp>
      <p:sp>
        <p:nvSpPr>
          <p:cNvPr id="361" name="object 361"/>
          <p:cNvSpPr/>
          <p:nvPr/>
        </p:nvSpPr>
        <p:spPr>
          <a:xfrm>
            <a:off x="-1270" y="377317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A95"/>
          </a:solidFill>
        </p:spPr>
        <p:txBody>
          <a:bodyPr wrap="square" lIns="0" tIns="0" rIns="0" bIns="0" rtlCol="0"/>
          <a:lstStyle/>
          <a:p>
            <a:endParaRPr/>
          </a:p>
        </p:txBody>
      </p:sp>
      <p:sp>
        <p:nvSpPr>
          <p:cNvPr id="362" name="object 362"/>
          <p:cNvSpPr/>
          <p:nvPr/>
        </p:nvSpPr>
        <p:spPr>
          <a:xfrm>
            <a:off x="-1270" y="380872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B5994"/>
          </a:solidFill>
        </p:spPr>
        <p:txBody>
          <a:bodyPr wrap="square" lIns="0" tIns="0" rIns="0" bIns="0" rtlCol="0"/>
          <a:lstStyle/>
          <a:p>
            <a:endParaRPr/>
          </a:p>
        </p:txBody>
      </p:sp>
      <p:sp>
        <p:nvSpPr>
          <p:cNvPr id="363" name="object 363"/>
          <p:cNvSpPr/>
          <p:nvPr/>
        </p:nvSpPr>
        <p:spPr>
          <a:xfrm>
            <a:off x="-1270" y="38442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3"/>
          </a:solidFill>
        </p:spPr>
        <p:txBody>
          <a:bodyPr wrap="square" lIns="0" tIns="0" rIns="0" bIns="0" rtlCol="0"/>
          <a:lstStyle/>
          <a:p>
            <a:endParaRPr/>
          </a:p>
        </p:txBody>
      </p:sp>
      <p:sp>
        <p:nvSpPr>
          <p:cNvPr id="364" name="object 364"/>
          <p:cNvSpPr/>
          <p:nvPr/>
        </p:nvSpPr>
        <p:spPr>
          <a:xfrm>
            <a:off x="-1270" y="38798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A5892"/>
          </a:solidFill>
        </p:spPr>
        <p:txBody>
          <a:bodyPr wrap="square" lIns="0" tIns="0" rIns="0" bIns="0" rtlCol="0"/>
          <a:lstStyle/>
          <a:p>
            <a:endParaRPr/>
          </a:p>
        </p:txBody>
      </p:sp>
      <p:sp>
        <p:nvSpPr>
          <p:cNvPr id="365" name="object 365"/>
          <p:cNvSpPr/>
          <p:nvPr/>
        </p:nvSpPr>
        <p:spPr>
          <a:xfrm>
            <a:off x="-1270" y="39166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A5791"/>
          </a:solidFill>
        </p:spPr>
        <p:txBody>
          <a:bodyPr wrap="square" lIns="0" tIns="0" rIns="0" bIns="0" rtlCol="0"/>
          <a:lstStyle/>
          <a:p>
            <a:endParaRPr/>
          </a:p>
        </p:txBody>
      </p:sp>
      <p:sp>
        <p:nvSpPr>
          <p:cNvPr id="366" name="object 366"/>
          <p:cNvSpPr/>
          <p:nvPr/>
        </p:nvSpPr>
        <p:spPr>
          <a:xfrm>
            <a:off x="-1270" y="39522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790"/>
          </a:solidFill>
        </p:spPr>
        <p:txBody>
          <a:bodyPr wrap="square" lIns="0" tIns="0" rIns="0" bIns="0" rtlCol="0"/>
          <a:lstStyle/>
          <a:p>
            <a:endParaRPr/>
          </a:p>
        </p:txBody>
      </p:sp>
      <p:sp>
        <p:nvSpPr>
          <p:cNvPr id="367" name="object 367"/>
          <p:cNvSpPr/>
          <p:nvPr/>
        </p:nvSpPr>
        <p:spPr>
          <a:xfrm>
            <a:off x="-1270" y="39878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9568F"/>
          </a:solidFill>
        </p:spPr>
        <p:txBody>
          <a:bodyPr wrap="square" lIns="0" tIns="0" rIns="0" bIns="0" rtlCol="0"/>
          <a:lstStyle/>
          <a:p>
            <a:endParaRPr/>
          </a:p>
        </p:txBody>
      </p:sp>
      <p:sp>
        <p:nvSpPr>
          <p:cNvPr id="368" name="object 368"/>
          <p:cNvSpPr/>
          <p:nvPr/>
        </p:nvSpPr>
        <p:spPr>
          <a:xfrm>
            <a:off x="-1270" y="402209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E"/>
          </a:solidFill>
        </p:spPr>
        <p:txBody>
          <a:bodyPr wrap="square" lIns="0" tIns="0" rIns="0" bIns="0" rtlCol="0"/>
          <a:lstStyle/>
          <a:p>
            <a:endParaRPr/>
          </a:p>
        </p:txBody>
      </p:sp>
      <p:sp>
        <p:nvSpPr>
          <p:cNvPr id="369" name="object 369"/>
          <p:cNvSpPr/>
          <p:nvPr/>
        </p:nvSpPr>
        <p:spPr>
          <a:xfrm>
            <a:off x="-1270" y="405765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8558D"/>
          </a:solidFill>
        </p:spPr>
        <p:txBody>
          <a:bodyPr wrap="square" lIns="0" tIns="0" rIns="0" bIns="0" rtlCol="0"/>
          <a:lstStyle/>
          <a:p>
            <a:endParaRPr/>
          </a:p>
        </p:txBody>
      </p:sp>
      <p:sp>
        <p:nvSpPr>
          <p:cNvPr id="370" name="object 370"/>
          <p:cNvSpPr/>
          <p:nvPr/>
        </p:nvSpPr>
        <p:spPr>
          <a:xfrm>
            <a:off x="-1270" y="40944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8548C"/>
          </a:solidFill>
        </p:spPr>
        <p:txBody>
          <a:bodyPr wrap="square" lIns="0" tIns="0" rIns="0" bIns="0" rtlCol="0"/>
          <a:lstStyle/>
          <a:p>
            <a:endParaRPr/>
          </a:p>
        </p:txBody>
      </p:sp>
      <p:sp>
        <p:nvSpPr>
          <p:cNvPr id="371" name="object 371"/>
          <p:cNvSpPr/>
          <p:nvPr/>
        </p:nvSpPr>
        <p:spPr>
          <a:xfrm>
            <a:off x="-1270" y="413004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48B"/>
          </a:solidFill>
        </p:spPr>
        <p:txBody>
          <a:bodyPr wrap="square" lIns="0" tIns="0" rIns="0" bIns="0" rtlCol="0"/>
          <a:lstStyle/>
          <a:p>
            <a:endParaRPr/>
          </a:p>
        </p:txBody>
      </p:sp>
      <p:sp>
        <p:nvSpPr>
          <p:cNvPr id="372" name="object 372"/>
          <p:cNvSpPr/>
          <p:nvPr/>
        </p:nvSpPr>
        <p:spPr>
          <a:xfrm>
            <a:off x="-1270" y="416560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7538A"/>
          </a:solidFill>
        </p:spPr>
        <p:txBody>
          <a:bodyPr wrap="square" lIns="0" tIns="0" rIns="0" bIns="0" rtlCol="0"/>
          <a:lstStyle/>
          <a:p>
            <a:endParaRPr/>
          </a:p>
        </p:txBody>
      </p:sp>
      <p:sp>
        <p:nvSpPr>
          <p:cNvPr id="373" name="object 373"/>
          <p:cNvSpPr/>
          <p:nvPr/>
        </p:nvSpPr>
        <p:spPr>
          <a:xfrm>
            <a:off x="-1270" y="420115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289"/>
          </a:solidFill>
        </p:spPr>
        <p:txBody>
          <a:bodyPr wrap="square" lIns="0" tIns="0" rIns="0" bIns="0" rtlCol="0"/>
          <a:lstStyle/>
          <a:p>
            <a:endParaRPr/>
          </a:p>
        </p:txBody>
      </p:sp>
      <p:sp>
        <p:nvSpPr>
          <p:cNvPr id="374" name="object 374"/>
          <p:cNvSpPr/>
          <p:nvPr/>
        </p:nvSpPr>
        <p:spPr>
          <a:xfrm>
            <a:off x="-1270" y="42367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65288"/>
          </a:solidFill>
        </p:spPr>
        <p:txBody>
          <a:bodyPr wrap="square" lIns="0" tIns="0" rIns="0" bIns="0" rtlCol="0"/>
          <a:lstStyle/>
          <a:p>
            <a:endParaRPr/>
          </a:p>
        </p:txBody>
      </p:sp>
      <p:sp>
        <p:nvSpPr>
          <p:cNvPr id="375" name="object 375"/>
          <p:cNvSpPr/>
          <p:nvPr/>
        </p:nvSpPr>
        <p:spPr>
          <a:xfrm>
            <a:off x="-1270" y="427227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65187"/>
          </a:solidFill>
        </p:spPr>
        <p:txBody>
          <a:bodyPr wrap="square" lIns="0" tIns="0" rIns="0" bIns="0" rtlCol="0"/>
          <a:lstStyle/>
          <a:p>
            <a:endParaRPr/>
          </a:p>
        </p:txBody>
      </p:sp>
      <p:sp>
        <p:nvSpPr>
          <p:cNvPr id="376" name="object 376"/>
          <p:cNvSpPr/>
          <p:nvPr/>
        </p:nvSpPr>
        <p:spPr>
          <a:xfrm>
            <a:off x="-1270" y="43078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186"/>
          </a:solidFill>
        </p:spPr>
        <p:txBody>
          <a:bodyPr wrap="square" lIns="0" tIns="0" rIns="0" bIns="0" rtlCol="0"/>
          <a:lstStyle/>
          <a:p>
            <a:endParaRPr/>
          </a:p>
        </p:txBody>
      </p:sp>
      <p:sp>
        <p:nvSpPr>
          <p:cNvPr id="377" name="object 377"/>
          <p:cNvSpPr/>
          <p:nvPr/>
        </p:nvSpPr>
        <p:spPr>
          <a:xfrm>
            <a:off x="-1270" y="43434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55085"/>
          </a:solidFill>
        </p:spPr>
        <p:txBody>
          <a:bodyPr wrap="square" lIns="0" tIns="0" rIns="0" bIns="0" rtlCol="0"/>
          <a:lstStyle/>
          <a:p>
            <a:endParaRPr/>
          </a:p>
        </p:txBody>
      </p:sp>
      <p:sp>
        <p:nvSpPr>
          <p:cNvPr id="378" name="object 378"/>
          <p:cNvSpPr/>
          <p:nvPr/>
        </p:nvSpPr>
        <p:spPr>
          <a:xfrm>
            <a:off x="-1270" y="43789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F84"/>
          </a:solidFill>
        </p:spPr>
        <p:txBody>
          <a:bodyPr wrap="square" lIns="0" tIns="0" rIns="0" bIns="0" rtlCol="0"/>
          <a:lstStyle/>
          <a:p>
            <a:endParaRPr/>
          </a:p>
        </p:txBody>
      </p:sp>
      <p:sp>
        <p:nvSpPr>
          <p:cNvPr id="379" name="object 379"/>
          <p:cNvSpPr/>
          <p:nvPr/>
        </p:nvSpPr>
        <p:spPr>
          <a:xfrm>
            <a:off x="-1270" y="4414520"/>
            <a:ext cx="9146540" cy="38100"/>
          </a:xfrm>
          <a:custGeom>
            <a:avLst/>
            <a:gdLst/>
            <a:ahLst/>
            <a:cxnLst/>
            <a:rect l="l" t="t" r="r" b="b"/>
            <a:pathLst>
              <a:path w="9146540" h="38100">
                <a:moveTo>
                  <a:pt x="0" y="38099"/>
                </a:moveTo>
                <a:lnTo>
                  <a:pt x="9146540" y="38099"/>
                </a:lnTo>
                <a:lnTo>
                  <a:pt x="9146540" y="0"/>
                </a:lnTo>
                <a:lnTo>
                  <a:pt x="0" y="0"/>
                </a:lnTo>
                <a:lnTo>
                  <a:pt x="0" y="38099"/>
                </a:lnTo>
                <a:close/>
              </a:path>
            </a:pathLst>
          </a:custGeom>
          <a:solidFill>
            <a:srgbClr val="344F83"/>
          </a:solidFill>
        </p:spPr>
        <p:txBody>
          <a:bodyPr wrap="square" lIns="0" tIns="0" rIns="0" bIns="0" rtlCol="0"/>
          <a:lstStyle/>
          <a:p>
            <a:endParaRPr/>
          </a:p>
        </p:txBody>
      </p:sp>
      <p:sp>
        <p:nvSpPr>
          <p:cNvPr id="380" name="object 380"/>
          <p:cNvSpPr/>
          <p:nvPr/>
        </p:nvSpPr>
        <p:spPr>
          <a:xfrm>
            <a:off x="-1270" y="44500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44E82"/>
          </a:solidFill>
        </p:spPr>
        <p:txBody>
          <a:bodyPr wrap="square" lIns="0" tIns="0" rIns="0" bIns="0" rtlCol="0"/>
          <a:lstStyle/>
          <a:p>
            <a:endParaRPr/>
          </a:p>
        </p:txBody>
      </p:sp>
      <p:sp>
        <p:nvSpPr>
          <p:cNvPr id="381" name="object 381"/>
          <p:cNvSpPr/>
          <p:nvPr/>
        </p:nvSpPr>
        <p:spPr>
          <a:xfrm>
            <a:off x="-1270" y="44856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E81"/>
          </a:solidFill>
        </p:spPr>
        <p:txBody>
          <a:bodyPr wrap="square" lIns="0" tIns="0" rIns="0" bIns="0" rtlCol="0"/>
          <a:lstStyle/>
          <a:p>
            <a:endParaRPr/>
          </a:p>
        </p:txBody>
      </p:sp>
      <p:sp>
        <p:nvSpPr>
          <p:cNvPr id="382" name="object 382"/>
          <p:cNvSpPr/>
          <p:nvPr/>
        </p:nvSpPr>
        <p:spPr>
          <a:xfrm>
            <a:off x="-1270" y="45212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D80"/>
          </a:solidFill>
        </p:spPr>
        <p:txBody>
          <a:bodyPr wrap="square" lIns="0" tIns="0" rIns="0" bIns="0" rtlCol="0"/>
          <a:lstStyle/>
          <a:p>
            <a:endParaRPr/>
          </a:p>
        </p:txBody>
      </p:sp>
      <p:sp>
        <p:nvSpPr>
          <p:cNvPr id="383" name="object 383"/>
          <p:cNvSpPr/>
          <p:nvPr/>
        </p:nvSpPr>
        <p:spPr>
          <a:xfrm>
            <a:off x="-1270" y="45567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F"/>
          </a:solidFill>
        </p:spPr>
        <p:txBody>
          <a:bodyPr wrap="square" lIns="0" tIns="0" rIns="0" bIns="0" rtlCol="0"/>
          <a:lstStyle/>
          <a:p>
            <a:endParaRPr/>
          </a:p>
        </p:txBody>
      </p:sp>
      <p:sp>
        <p:nvSpPr>
          <p:cNvPr id="384" name="object 384"/>
          <p:cNvSpPr/>
          <p:nvPr/>
        </p:nvSpPr>
        <p:spPr>
          <a:xfrm>
            <a:off x="-1270" y="45923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C7E"/>
          </a:solidFill>
        </p:spPr>
        <p:txBody>
          <a:bodyPr wrap="square" lIns="0" tIns="0" rIns="0" bIns="0" rtlCol="0"/>
          <a:lstStyle/>
          <a:p>
            <a:endParaRPr/>
          </a:p>
        </p:txBody>
      </p:sp>
      <p:sp>
        <p:nvSpPr>
          <p:cNvPr id="385" name="object 385"/>
          <p:cNvSpPr/>
          <p:nvPr/>
        </p:nvSpPr>
        <p:spPr>
          <a:xfrm>
            <a:off x="-1270" y="462787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34B7D"/>
          </a:solidFill>
        </p:spPr>
        <p:txBody>
          <a:bodyPr wrap="square" lIns="0" tIns="0" rIns="0" bIns="0" rtlCol="0"/>
          <a:lstStyle/>
          <a:p>
            <a:endParaRPr/>
          </a:p>
        </p:txBody>
      </p:sp>
      <p:sp>
        <p:nvSpPr>
          <p:cNvPr id="386" name="object 386"/>
          <p:cNvSpPr/>
          <p:nvPr/>
        </p:nvSpPr>
        <p:spPr>
          <a:xfrm>
            <a:off x="-1270" y="466344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B7C"/>
          </a:solidFill>
        </p:spPr>
        <p:txBody>
          <a:bodyPr wrap="square" lIns="0" tIns="0" rIns="0" bIns="0" rtlCol="0"/>
          <a:lstStyle/>
          <a:p>
            <a:endParaRPr/>
          </a:p>
        </p:txBody>
      </p:sp>
      <p:sp>
        <p:nvSpPr>
          <p:cNvPr id="387" name="object 387"/>
          <p:cNvSpPr/>
          <p:nvPr/>
        </p:nvSpPr>
        <p:spPr>
          <a:xfrm>
            <a:off x="-1270" y="469900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14A7B"/>
          </a:solidFill>
        </p:spPr>
        <p:txBody>
          <a:bodyPr wrap="square" lIns="0" tIns="0" rIns="0" bIns="0" rtlCol="0"/>
          <a:lstStyle/>
          <a:p>
            <a:endParaRPr/>
          </a:p>
        </p:txBody>
      </p:sp>
      <p:sp>
        <p:nvSpPr>
          <p:cNvPr id="388" name="object 388"/>
          <p:cNvSpPr/>
          <p:nvPr/>
        </p:nvSpPr>
        <p:spPr>
          <a:xfrm>
            <a:off x="-1270" y="4734559"/>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A"/>
          </a:solidFill>
        </p:spPr>
        <p:txBody>
          <a:bodyPr wrap="square" lIns="0" tIns="0" rIns="0" bIns="0" rtlCol="0"/>
          <a:lstStyle/>
          <a:p>
            <a:endParaRPr/>
          </a:p>
        </p:txBody>
      </p:sp>
      <p:sp>
        <p:nvSpPr>
          <p:cNvPr id="389" name="object 389"/>
          <p:cNvSpPr/>
          <p:nvPr/>
        </p:nvSpPr>
        <p:spPr>
          <a:xfrm>
            <a:off x="-1270" y="4770120"/>
            <a:ext cx="9146540" cy="39370"/>
          </a:xfrm>
          <a:custGeom>
            <a:avLst/>
            <a:gdLst/>
            <a:ahLst/>
            <a:cxnLst/>
            <a:rect l="l" t="t" r="r" b="b"/>
            <a:pathLst>
              <a:path w="9146540" h="39370">
                <a:moveTo>
                  <a:pt x="0" y="39370"/>
                </a:moveTo>
                <a:lnTo>
                  <a:pt x="9146540" y="39370"/>
                </a:lnTo>
                <a:lnTo>
                  <a:pt x="9146540" y="0"/>
                </a:lnTo>
                <a:lnTo>
                  <a:pt x="0" y="0"/>
                </a:lnTo>
                <a:lnTo>
                  <a:pt x="0" y="39370"/>
                </a:lnTo>
                <a:close/>
              </a:path>
            </a:pathLst>
          </a:custGeom>
          <a:solidFill>
            <a:srgbClr val="304979"/>
          </a:solidFill>
        </p:spPr>
        <p:txBody>
          <a:bodyPr wrap="square" lIns="0" tIns="0" rIns="0" bIns="0" rtlCol="0"/>
          <a:lstStyle/>
          <a:p>
            <a:endParaRPr/>
          </a:p>
        </p:txBody>
      </p:sp>
      <p:sp>
        <p:nvSpPr>
          <p:cNvPr id="390" name="object 390"/>
          <p:cNvSpPr/>
          <p:nvPr/>
        </p:nvSpPr>
        <p:spPr>
          <a:xfrm>
            <a:off x="-1270" y="4806950"/>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304878"/>
          </a:solidFill>
        </p:spPr>
        <p:txBody>
          <a:bodyPr wrap="square" lIns="0" tIns="0" rIns="0" bIns="0" rtlCol="0"/>
          <a:lstStyle/>
          <a:p>
            <a:endParaRPr/>
          </a:p>
        </p:txBody>
      </p:sp>
      <p:sp>
        <p:nvSpPr>
          <p:cNvPr id="391" name="object 391"/>
          <p:cNvSpPr/>
          <p:nvPr/>
        </p:nvSpPr>
        <p:spPr>
          <a:xfrm>
            <a:off x="-1270" y="4842509"/>
            <a:ext cx="9146540" cy="38100"/>
          </a:xfrm>
          <a:custGeom>
            <a:avLst/>
            <a:gdLst/>
            <a:ahLst/>
            <a:cxnLst/>
            <a:rect l="l" t="t" r="r" b="b"/>
            <a:pathLst>
              <a:path w="9146540" h="38100">
                <a:moveTo>
                  <a:pt x="0" y="38100"/>
                </a:moveTo>
                <a:lnTo>
                  <a:pt x="9146540" y="38100"/>
                </a:lnTo>
                <a:lnTo>
                  <a:pt x="9146540" y="0"/>
                </a:lnTo>
                <a:lnTo>
                  <a:pt x="0" y="0"/>
                </a:lnTo>
                <a:lnTo>
                  <a:pt x="0" y="38100"/>
                </a:lnTo>
                <a:close/>
              </a:path>
            </a:pathLst>
          </a:custGeom>
          <a:solidFill>
            <a:srgbClr val="2F4877"/>
          </a:solidFill>
        </p:spPr>
        <p:txBody>
          <a:bodyPr wrap="square" lIns="0" tIns="0" rIns="0" bIns="0" rtlCol="0"/>
          <a:lstStyle/>
          <a:p>
            <a:endParaRPr/>
          </a:p>
        </p:txBody>
      </p:sp>
      <p:sp>
        <p:nvSpPr>
          <p:cNvPr id="392" name="object 392"/>
          <p:cNvSpPr/>
          <p:nvPr/>
        </p:nvSpPr>
        <p:spPr>
          <a:xfrm>
            <a:off x="6248400" y="6620509"/>
            <a:ext cx="237489" cy="237490"/>
          </a:xfrm>
          <a:prstGeom prst="rect">
            <a:avLst/>
          </a:prstGeom>
          <a:blipFill>
            <a:blip r:embed="rId2" cstate="print"/>
            <a:stretch>
              <a:fillRect/>
            </a:stretch>
          </a:blipFill>
        </p:spPr>
        <p:txBody>
          <a:bodyPr wrap="square" lIns="0" tIns="0" rIns="0" bIns="0" rtlCol="0"/>
          <a:lstStyle/>
          <a:p>
            <a:endParaRPr/>
          </a:p>
        </p:txBody>
      </p:sp>
      <p:sp>
        <p:nvSpPr>
          <p:cNvPr id="393" name="object 393"/>
          <p:cNvSpPr/>
          <p:nvPr/>
        </p:nvSpPr>
        <p:spPr>
          <a:xfrm>
            <a:off x="6248400" y="6597650"/>
            <a:ext cx="260350" cy="260350"/>
          </a:xfrm>
          <a:custGeom>
            <a:avLst/>
            <a:gdLst/>
            <a:ahLst/>
            <a:cxnLst/>
            <a:rect l="l" t="t" r="r" b="b"/>
            <a:pathLst>
              <a:path w="260350" h="260350">
                <a:moveTo>
                  <a:pt x="0" y="0"/>
                </a:moveTo>
                <a:lnTo>
                  <a:pt x="0" y="24260"/>
                </a:lnTo>
                <a:lnTo>
                  <a:pt x="235918" y="260350"/>
                </a:lnTo>
                <a:lnTo>
                  <a:pt x="260350" y="260350"/>
                </a:lnTo>
                <a:lnTo>
                  <a:pt x="0" y="0"/>
                </a:lnTo>
                <a:close/>
              </a:path>
            </a:pathLst>
          </a:custGeom>
          <a:solidFill>
            <a:srgbClr val="F4CCB0"/>
          </a:solidFill>
        </p:spPr>
        <p:txBody>
          <a:bodyPr wrap="square" lIns="0" tIns="0" rIns="0" bIns="0" rtlCol="0"/>
          <a:lstStyle/>
          <a:p>
            <a:endParaRPr/>
          </a:p>
        </p:txBody>
      </p:sp>
      <p:sp>
        <p:nvSpPr>
          <p:cNvPr id="394" name="object 394"/>
          <p:cNvSpPr/>
          <p:nvPr/>
        </p:nvSpPr>
        <p:spPr>
          <a:xfrm>
            <a:off x="6248400" y="6574790"/>
            <a:ext cx="283210" cy="283210"/>
          </a:xfrm>
          <a:custGeom>
            <a:avLst/>
            <a:gdLst/>
            <a:ahLst/>
            <a:cxnLst/>
            <a:rect l="l" t="t" r="r" b="b"/>
            <a:pathLst>
              <a:path w="283209" h="283209">
                <a:moveTo>
                  <a:pt x="0" y="0"/>
                </a:moveTo>
                <a:lnTo>
                  <a:pt x="0" y="24252"/>
                </a:lnTo>
                <a:lnTo>
                  <a:pt x="258770" y="283210"/>
                </a:lnTo>
                <a:lnTo>
                  <a:pt x="283209" y="283210"/>
                </a:lnTo>
                <a:lnTo>
                  <a:pt x="0" y="0"/>
                </a:lnTo>
                <a:close/>
              </a:path>
            </a:pathLst>
          </a:custGeom>
          <a:solidFill>
            <a:srgbClr val="F3CAB0"/>
          </a:solidFill>
        </p:spPr>
        <p:txBody>
          <a:bodyPr wrap="square" lIns="0" tIns="0" rIns="0" bIns="0" rtlCol="0"/>
          <a:lstStyle/>
          <a:p>
            <a:endParaRPr/>
          </a:p>
        </p:txBody>
      </p:sp>
      <p:sp>
        <p:nvSpPr>
          <p:cNvPr id="395" name="object 395"/>
          <p:cNvSpPr/>
          <p:nvPr/>
        </p:nvSpPr>
        <p:spPr>
          <a:xfrm>
            <a:off x="6248400" y="6551930"/>
            <a:ext cx="306070" cy="306070"/>
          </a:xfrm>
          <a:custGeom>
            <a:avLst/>
            <a:gdLst/>
            <a:ahLst/>
            <a:cxnLst/>
            <a:rect l="l" t="t" r="r" b="b"/>
            <a:pathLst>
              <a:path w="306070" h="306070">
                <a:moveTo>
                  <a:pt x="0" y="0"/>
                </a:moveTo>
                <a:lnTo>
                  <a:pt x="0" y="24129"/>
                </a:lnTo>
                <a:lnTo>
                  <a:pt x="281940" y="306070"/>
                </a:lnTo>
                <a:lnTo>
                  <a:pt x="306070" y="306070"/>
                </a:lnTo>
                <a:lnTo>
                  <a:pt x="0" y="0"/>
                </a:lnTo>
                <a:close/>
              </a:path>
            </a:pathLst>
          </a:custGeom>
          <a:solidFill>
            <a:srgbClr val="F2CAB1"/>
          </a:solidFill>
        </p:spPr>
        <p:txBody>
          <a:bodyPr wrap="square" lIns="0" tIns="0" rIns="0" bIns="0" rtlCol="0"/>
          <a:lstStyle/>
          <a:p>
            <a:endParaRPr/>
          </a:p>
        </p:txBody>
      </p:sp>
      <p:sp>
        <p:nvSpPr>
          <p:cNvPr id="396" name="object 396"/>
          <p:cNvSpPr/>
          <p:nvPr/>
        </p:nvSpPr>
        <p:spPr>
          <a:xfrm>
            <a:off x="6248400" y="6529069"/>
            <a:ext cx="328930" cy="328930"/>
          </a:xfrm>
          <a:custGeom>
            <a:avLst/>
            <a:gdLst/>
            <a:ahLst/>
            <a:cxnLst/>
            <a:rect l="l" t="t" r="r" b="b"/>
            <a:pathLst>
              <a:path w="328929" h="328929">
                <a:moveTo>
                  <a:pt x="0" y="0"/>
                </a:moveTo>
                <a:lnTo>
                  <a:pt x="0" y="25400"/>
                </a:lnTo>
                <a:lnTo>
                  <a:pt x="303529" y="328929"/>
                </a:lnTo>
                <a:lnTo>
                  <a:pt x="328929" y="328929"/>
                </a:lnTo>
                <a:lnTo>
                  <a:pt x="0" y="0"/>
                </a:lnTo>
                <a:close/>
              </a:path>
            </a:pathLst>
          </a:custGeom>
          <a:solidFill>
            <a:srgbClr val="F1CAB1"/>
          </a:solidFill>
        </p:spPr>
        <p:txBody>
          <a:bodyPr wrap="square" lIns="0" tIns="0" rIns="0" bIns="0" rtlCol="0"/>
          <a:lstStyle/>
          <a:p>
            <a:endParaRPr/>
          </a:p>
        </p:txBody>
      </p:sp>
      <p:sp>
        <p:nvSpPr>
          <p:cNvPr id="397" name="object 397"/>
          <p:cNvSpPr/>
          <p:nvPr/>
        </p:nvSpPr>
        <p:spPr>
          <a:xfrm>
            <a:off x="6248400" y="6506209"/>
            <a:ext cx="351790" cy="351790"/>
          </a:xfrm>
          <a:custGeom>
            <a:avLst/>
            <a:gdLst/>
            <a:ahLst/>
            <a:cxnLst/>
            <a:rect l="l" t="t" r="r" b="b"/>
            <a:pathLst>
              <a:path w="351790" h="351790">
                <a:moveTo>
                  <a:pt x="0" y="0"/>
                </a:moveTo>
                <a:lnTo>
                  <a:pt x="0" y="24227"/>
                </a:lnTo>
                <a:lnTo>
                  <a:pt x="327325" y="351790"/>
                </a:lnTo>
                <a:lnTo>
                  <a:pt x="351790" y="351790"/>
                </a:lnTo>
                <a:lnTo>
                  <a:pt x="0" y="0"/>
                </a:lnTo>
                <a:close/>
              </a:path>
            </a:pathLst>
          </a:custGeom>
          <a:solidFill>
            <a:srgbClr val="F0C9B2"/>
          </a:solidFill>
        </p:spPr>
        <p:txBody>
          <a:bodyPr wrap="square" lIns="0" tIns="0" rIns="0" bIns="0" rtlCol="0"/>
          <a:lstStyle/>
          <a:p>
            <a:endParaRPr/>
          </a:p>
        </p:txBody>
      </p:sp>
      <p:sp>
        <p:nvSpPr>
          <p:cNvPr id="398" name="object 398"/>
          <p:cNvSpPr/>
          <p:nvPr/>
        </p:nvSpPr>
        <p:spPr>
          <a:xfrm>
            <a:off x="6248400" y="6482160"/>
            <a:ext cx="375920" cy="375920"/>
          </a:xfrm>
          <a:custGeom>
            <a:avLst/>
            <a:gdLst/>
            <a:ahLst/>
            <a:cxnLst/>
            <a:rect l="l" t="t" r="r" b="b"/>
            <a:pathLst>
              <a:path w="375920" h="375920">
                <a:moveTo>
                  <a:pt x="0" y="0"/>
                </a:moveTo>
                <a:lnTo>
                  <a:pt x="0" y="25409"/>
                </a:lnTo>
                <a:lnTo>
                  <a:pt x="350177" y="375839"/>
                </a:lnTo>
                <a:lnTo>
                  <a:pt x="375568" y="375839"/>
                </a:lnTo>
                <a:lnTo>
                  <a:pt x="0" y="0"/>
                </a:lnTo>
                <a:close/>
              </a:path>
            </a:pathLst>
          </a:custGeom>
          <a:solidFill>
            <a:srgbClr val="EFC9B2"/>
          </a:solidFill>
        </p:spPr>
        <p:txBody>
          <a:bodyPr wrap="square" lIns="0" tIns="0" rIns="0" bIns="0" rtlCol="0"/>
          <a:lstStyle/>
          <a:p>
            <a:endParaRPr/>
          </a:p>
        </p:txBody>
      </p:sp>
      <p:sp>
        <p:nvSpPr>
          <p:cNvPr id="399" name="object 399"/>
          <p:cNvSpPr/>
          <p:nvPr/>
        </p:nvSpPr>
        <p:spPr>
          <a:xfrm>
            <a:off x="6248400" y="6459291"/>
            <a:ext cx="398780" cy="398780"/>
          </a:xfrm>
          <a:custGeom>
            <a:avLst/>
            <a:gdLst/>
            <a:ahLst/>
            <a:cxnLst/>
            <a:rect l="l" t="t" r="r" b="b"/>
            <a:pathLst>
              <a:path w="398779" h="398779">
                <a:moveTo>
                  <a:pt x="0" y="0"/>
                </a:moveTo>
                <a:lnTo>
                  <a:pt x="0" y="25247"/>
                </a:lnTo>
                <a:lnTo>
                  <a:pt x="373731" y="398708"/>
                </a:lnTo>
                <a:lnTo>
                  <a:pt x="398419" y="398708"/>
                </a:lnTo>
                <a:lnTo>
                  <a:pt x="0" y="0"/>
                </a:lnTo>
                <a:close/>
              </a:path>
            </a:pathLst>
          </a:custGeom>
          <a:solidFill>
            <a:srgbClr val="EEC9B3"/>
          </a:solidFill>
        </p:spPr>
        <p:txBody>
          <a:bodyPr wrap="square" lIns="0" tIns="0" rIns="0" bIns="0" rtlCol="0"/>
          <a:lstStyle/>
          <a:p>
            <a:endParaRPr/>
          </a:p>
        </p:txBody>
      </p:sp>
      <p:sp>
        <p:nvSpPr>
          <p:cNvPr id="400" name="object 400"/>
          <p:cNvSpPr/>
          <p:nvPr/>
        </p:nvSpPr>
        <p:spPr>
          <a:xfrm>
            <a:off x="6248400" y="6436359"/>
            <a:ext cx="421640" cy="421640"/>
          </a:xfrm>
          <a:custGeom>
            <a:avLst/>
            <a:gdLst/>
            <a:ahLst/>
            <a:cxnLst/>
            <a:rect l="l" t="t" r="r" b="b"/>
            <a:pathLst>
              <a:path w="421640" h="421640">
                <a:moveTo>
                  <a:pt x="0" y="0"/>
                </a:moveTo>
                <a:lnTo>
                  <a:pt x="0" y="25327"/>
                </a:lnTo>
                <a:lnTo>
                  <a:pt x="396599" y="421640"/>
                </a:lnTo>
                <a:lnTo>
                  <a:pt x="421640" y="421640"/>
                </a:lnTo>
                <a:lnTo>
                  <a:pt x="0" y="0"/>
                </a:lnTo>
                <a:close/>
              </a:path>
            </a:pathLst>
          </a:custGeom>
          <a:solidFill>
            <a:srgbClr val="EDC8B3"/>
          </a:solidFill>
        </p:spPr>
        <p:txBody>
          <a:bodyPr wrap="square" lIns="0" tIns="0" rIns="0" bIns="0" rtlCol="0"/>
          <a:lstStyle/>
          <a:p>
            <a:endParaRPr/>
          </a:p>
        </p:txBody>
      </p:sp>
      <p:sp>
        <p:nvSpPr>
          <p:cNvPr id="401" name="object 401"/>
          <p:cNvSpPr/>
          <p:nvPr/>
        </p:nvSpPr>
        <p:spPr>
          <a:xfrm>
            <a:off x="6248400" y="6413444"/>
            <a:ext cx="445134" cy="445134"/>
          </a:xfrm>
          <a:custGeom>
            <a:avLst/>
            <a:gdLst/>
            <a:ahLst/>
            <a:cxnLst/>
            <a:rect l="l" t="t" r="r" b="b"/>
            <a:pathLst>
              <a:path w="445134" h="445134">
                <a:moveTo>
                  <a:pt x="0" y="0"/>
                </a:moveTo>
                <a:lnTo>
                  <a:pt x="0" y="24185"/>
                </a:lnTo>
                <a:lnTo>
                  <a:pt x="420370" y="444555"/>
                </a:lnTo>
                <a:lnTo>
                  <a:pt x="444877" y="444555"/>
                </a:lnTo>
                <a:lnTo>
                  <a:pt x="0" y="0"/>
                </a:lnTo>
                <a:close/>
              </a:path>
            </a:pathLst>
          </a:custGeom>
          <a:solidFill>
            <a:srgbClr val="ECC8B4"/>
          </a:solidFill>
        </p:spPr>
        <p:txBody>
          <a:bodyPr wrap="square" lIns="0" tIns="0" rIns="0" bIns="0" rtlCol="0"/>
          <a:lstStyle/>
          <a:p>
            <a:endParaRPr/>
          </a:p>
        </p:txBody>
      </p:sp>
      <p:sp>
        <p:nvSpPr>
          <p:cNvPr id="402" name="object 402"/>
          <p:cNvSpPr/>
          <p:nvPr/>
        </p:nvSpPr>
        <p:spPr>
          <a:xfrm>
            <a:off x="6248400" y="6390640"/>
            <a:ext cx="467359" cy="467359"/>
          </a:xfrm>
          <a:custGeom>
            <a:avLst/>
            <a:gdLst/>
            <a:ahLst/>
            <a:cxnLst/>
            <a:rect l="l" t="t" r="r" b="b"/>
            <a:pathLst>
              <a:path w="467359" h="467359">
                <a:moveTo>
                  <a:pt x="0" y="0"/>
                </a:moveTo>
                <a:lnTo>
                  <a:pt x="0" y="24129"/>
                </a:lnTo>
                <a:lnTo>
                  <a:pt x="443229" y="467359"/>
                </a:lnTo>
                <a:lnTo>
                  <a:pt x="467359" y="467359"/>
                </a:lnTo>
                <a:lnTo>
                  <a:pt x="0" y="0"/>
                </a:lnTo>
                <a:close/>
              </a:path>
            </a:pathLst>
          </a:custGeom>
          <a:solidFill>
            <a:srgbClr val="EBC7B4"/>
          </a:solidFill>
        </p:spPr>
        <p:txBody>
          <a:bodyPr wrap="square" lIns="0" tIns="0" rIns="0" bIns="0" rtlCol="0"/>
          <a:lstStyle/>
          <a:p>
            <a:endParaRPr/>
          </a:p>
        </p:txBody>
      </p:sp>
      <p:sp>
        <p:nvSpPr>
          <p:cNvPr id="403" name="object 403"/>
          <p:cNvSpPr/>
          <p:nvPr/>
        </p:nvSpPr>
        <p:spPr>
          <a:xfrm>
            <a:off x="6248400" y="6367818"/>
            <a:ext cx="490220" cy="490220"/>
          </a:xfrm>
          <a:custGeom>
            <a:avLst/>
            <a:gdLst/>
            <a:ahLst/>
            <a:cxnLst/>
            <a:rect l="l" t="t" r="r" b="b"/>
            <a:pathLst>
              <a:path w="490220" h="490220">
                <a:moveTo>
                  <a:pt x="0" y="0"/>
                </a:moveTo>
                <a:lnTo>
                  <a:pt x="0" y="24091"/>
                </a:lnTo>
                <a:lnTo>
                  <a:pt x="466090" y="490181"/>
                </a:lnTo>
                <a:lnTo>
                  <a:pt x="489826" y="490181"/>
                </a:lnTo>
                <a:lnTo>
                  <a:pt x="0" y="0"/>
                </a:lnTo>
                <a:close/>
              </a:path>
            </a:pathLst>
          </a:custGeom>
          <a:solidFill>
            <a:srgbClr val="EAC7B5"/>
          </a:solidFill>
        </p:spPr>
        <p:txBody>
          <a:bodyPr wrap="square" lIns="0" tIns="0" rIns="0" bIns="0" rtlCol="0"/>
          <a:lstStyle/>
          <a:p>
            <a:endParaRPr/>
          </a:p>
        </p:txBody>
      </p:sp>
      <p:sp>
        <p:nvSpPr>
          <p:cNvPr id="404" name="object 404"/>
          <p:cNvSpPr/>
          <p:nvPr/>
        </p:nvSpPr>
        <p:spPr>
          <a:xfrm>
            <a:off x="6248400" y="6344920"/>
            <a:ext cx="513080" cy="513080"/>
          </a:xfrm>
          <a:custGeom>
            <a:avLst/>
            <a:gdLst/>
            <a:ahLst/>
            <a:cxnLst/>
            <a:rect l="l" t="t" r="r" b="b"/>
            <a:pathLst>
              <a:path w="513079" h="513079">
                <a:moveTo>
                  <a:pt x="0" y="0"/>
                </a:moveTo>
                <a:lnTo>
                  <a:pt x="0" y="25360"/>
                </a:lnTo>
                <a:lnTo>
                  <a:pt x="488072" y="513079"/>
                </a:lnTo>
                <a:lnTo>
                  <a:pt x="513079" y="513079"/>
                </a:lnTo>
                <a:lnTo>
                  <a:pt x="0" y="0"/>
                </a:lnTo>
                <a:close/>
              </a:path>
            </a:pathLst>
          </a:custGeom>
          <a:solidFill>
            <a:srgbClr val="E9C7B6"/>
          </a:solidFill>
        </p:spPr>
        <p:txBody>
          <a:bodyPr wrap="square" lIns="0" tIns="0" rIns="0" bIns="0" rtlCol="0"/>
          <a:lstStyle/>
          <a:p>
            <a:endParaRPr/>
          </a:p>
        </p:txBody>
      </p:sp>
      <p:sp>
        <p:nvSpPr>
          <p:cNvPr id="405" name="object 405"/>
          <p:cNvSpPr/>
          <p:nvPr/>
        </p:nvSpPr>
        <p:spPr>
          <a:xfrm>
            <a:off x="6248400" y="6322037"/>
            <a:ext cx="536575" cy="536575"/>
          </a:xfrm>
          <a:custGeom>
            <a:avLst/>
            <a:gdLst/>
            <a:ahLst/>
            <a:cxnLst/>
            <a:rect l="l" t="t" r="r" b="b"/>
            <a:pathLst>
              <a:path w="536575" h="536575">
                <a:moveTo>
                  <a:pt x="0" y="0"/>
                </a:moveTo>
                <a:lnTo>
                  <a:pt x="0" y="24152"/>
                </a:lnTo>
                <a:lnTo>
                  <a:pt x="511809" y="535962"/>
                </a:lnTo>
                <a:lnTo>
                  <a:pt x="536350" y="535962"/>
                </a:lnTo>
                <a:lnTo>
                  <a:pt x="0" y="0"/>
                </a:lnTo>
                <a:close/>
              </a:path>
            </a:pathLst>
          </a:custGeom>
          <a:solidFill>
            <a:srgbClr val="E8C6B6"/>
          </a:solidFill>
        </p:spPr>
        <p:txBody>
          <a:bodyPr wrap="square" lIns="0" tIns="0" rIns="0" bIns="0" rtlCol="0"/>
          <a:lstStyle/>
          <a:p>
            <a:endParaRPr/>
          </a:p>
        </p:txBody>
      </p:sp>
      <p:sp>
        <p:nvSpPr>
          <p:cNvPr id="406" name="object 406"/>
          <p:cNvSpPr/>
          <p:nvPr/>
        </p:nvSpPr>
        <p:spPr>
          <a:xfrm>
            <a:off x="6248400" y="6297929"/>
            <a:ext cx="560070" cy="560070"/>
          </a:xfrm>
          <a:custGeom>
            <a:avLst/>
            <a:gdLst/>
            <a:ahLst/>
            <a:cxnLst/>
            <a:rect l="l" t="t" r="r" b="b"/>
            <a:pathLst>
              <a:path w="560070" h="560070">
                <a:moveTo>
                  <a:pt x="0" y="0"/>
                </a:moveTo>
                <a:lnTo>
                  <a:pt x="0" y="25400"/>
                </a:lnTo>
                <a:lnTo>
                  <a:pt x="534670" y="560070"/>
                </a:lnTo>
                <a:lnTo>
                  <a:pt x="560070" y="560070"/>
                </a:lnTo>
                <a:lnTo>
                  <a:pt x="0" y="0"/>
                </a:lnTo>
                <a:close/>
              </a:path>
            </a:pathLst>
          </a:custGeom>
          <a:solidFill>
            <a:srgbClr val="E7C6B7"/>
          </a:solidFill>
        </p:spPr>
        <p:txBody>
          <a:bodyPr wrap="square" lIns="0" tIns="0" rIns="0" bIns="0" rtlCol="0"/>
          <a:lstStyle/>
          <a:p>
            <a:endParaRPr/>
          </a:p>
        </p:txBody>
      </p:sp>
      <p:sp>
        <p:nvSpPr>
          <p:cNvPr id="407" name="object 407"/>
          <p:cNvSpPr/>
          <p:nvPr/>
        </p:nvSpPr>
        <p:spPr>
          <a:xfrm>
            <a:off x="6248400" y="6275070"/>
            <a:ext cx="582930" cy="582930"/>
          </a:xfrm>
          <a:custGeom>
            <a:avLst/>
            <a:gdLst/>
            <a:ahLst/>
            <a:cxnLst/>
            <a:rect l="l" t="t" r="r" b="b"/>
            <a:pathLst>
              <a:path w="582929" h="582929">
                <a:moveTo>
                  <a:pt x="0" y="0"/>
                </a:moveTo>
                <a:lnTo>
                  <a:pt x="0" y="25400"/>
                </a:lnTo>
                <a:lnTo>
                  <a:pt x="557529" y="582929"/>
                </a:lnTo>
                <a:lnTo>
                  <a:pt x="582929" y="582929"/>
                </a:lnTo>
                <a:lnTo>
                  <a:pt x="0" y="0"/>
                </a:lnTo>
                <a:close/>
              </a:path>
            </a:pathLst>
          </a:custGeom>
          <a:solidFill>
            <a:srgbClr val="E6C6B7"/>
          </a:solidFill>
        </p:spPr>
        <p:txBody>
          <a:bodyPr wrap="square" lIns="0" tIns="0" rIns="0" bIns="0" rtlCol="0"/>
          <a:lstStyle/>
          <a:p>
            <a:endParaRPr/>
          </a:p>
        </p:txBody>
      </p:sp>
      <p:sp>
        <p:nvSpPr>
          <p:cNvPr id="408" name="object 408"/>
          <p:cNvSpPr/>
          <p:nvPr/>
        </p:nvSpPr>
        <p:spPr>
          <a:xfrm>
            <a:off x="6248400" y="6263640"/>
            <a:ext cx="605155" cy="594360"/>
          </a:xfrm>
          <a:custGeom>
            <a:avLst/>
            <a:gdLst/>
            <a:ahLst/>
            <a:cxnLst/>
            <a:rect l="l" t="t" r="r" b="b"/>
            <a:pathLst>
              <a:path w="605154" h="594359">
                <a:moveTo>
                  <a:pt x="10164" y="0"/>
                </a:moveTo>
                <a:lnTo>
                  <a:pt x="0" y="0"/>
                </a:lnTo>
                <a:lnTo>
                  <a:pt x="0" y="13970"/>
                </a:lnTo>
                <a:lnTo>
                  <a:pt x="580390" y="594360"/>
                </a:lnTo>
                <a:lnTo>
                  <a:pt x="604954" y="594360"/>
                </a:lnTo>
                <a:lnTo>
                  <a:pt x="10164" y="0"/>
                </a:lnTo>
                <a:close/>
              </a:path>
            </a:pathLst>
          </a:custGeom>
          <a:solidFill>
            <a:srgbClr val="E5C5B8"/>
          </a:solidFill>
        </p:spPr>
        <p:txBody>
          <a:bodyPr wrap="square" lIns="0" tIns="0" rIns="0" bIns="0" rtlCol="0"/>
          <a:lstStyle/>
          <a:p>
            <a:endParaRPr/>
          </a:p>
        </p:txBody>
      </p:sp>
      <p:sp>
        <p:nvSpPr>
          <p:cNvPr id="409" name="object 409"/>
          <p:cNvSpPr/>
          <p:nvPr/>
        </p:nvSpPr>
        <p:spPr>
          <a:xfrm>
            <a:off x="6257290" y="6263640"/>
            <a:ext cx="619125" cy="594360"/>
          </a:xfrm>
          <a:custGeom>
            <a:avLst/>
            <a:gdLst/>
            <a:ahLst/>
            <a:cxnLst/>
            <a:rect l="l" t="t" r="r" b="b"/>
            <a:pathLst>
              <a:path w="619125" h="594359">
                <a:moveTo>
                  <a:pt x="24142" y="0"/>
                </a:moveTo>
                <a:lnTo>
                  <a:pt x="0" y="0"/>
                </a:lnTo>
                <a:lnTo>
                  <a:pt x="594360" y="594359"/>
                </a:lnTo>
                <a:lnTo>
                  <a:pt x="618933" y="594359"/>
                </a:lnTo>
                <a:lnTo>
                  <a:pt x="24142" y="0"/>
                </a:lnTo>
                <a:close/>
              </a:path>
            </a:pathLst>
          </a:custGeom>
          <a:solidFill>
            <a:srgbClr val="E4C5B8"/>
          </a:solidFill>
        </p:spPr>
        <p:txBody>
          <a:bodyPr wrap="square" lIns="0" tIns="0" rIns="0" bIns="0" rtlCol="0"/>
          <a:lstStyle/>
          <a:p>
            <a:endParaRPr/>
          </a:p>
        </p:txBody>
      </p:sp>
      <p:sp>
        <p:nvSpPr>
          <p:cNvPr id="410" name="object 410"/>
          <p:cNvSpPr/>
          <p:nvPr/>
        </p:nvSpPr>
        <p:spPr>
          <a:xfrm>
            <a:off x="6280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E3C5B9"/>
          </a:solidFill>
        </p:spPr>
        <p:txBody>
          <a:bodyPr wrap="square" lIns="0" tIns="0" rIns="0" bIns="0" rtlCol="0"/>
          <a:lstStyle/>
          <a:p>
            <a:endParaRPr/>
          </a:p>
        </p:txBody>
      </p:sp>
      <p:sp>
        <p:nvSpPr>
          <p:cNvPr id="411" name="object 411"/>
          <p:cNvSpPr/>
          <p:nvPr/>
        </p:nvSpPr>
        <p:spPr>
          <a:xfrm>
            <a:off x="63030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E2C4B9"/>
          </a:solidFill>
        </p:spPr>
        <p:txBody>
          <a:bodyPr wrap="square" lIns="0" tIns="0" rIns="0" bIns="0" rtlCol="0"/>
          <a:lstStyle/>
          <a:p>
            <a:endParaRPr/>
          </a:p>
        </p:txBody>
      </p:sp>
      <p:sp>
        <p:nvSpPr>
          <p:cNvPr id="412" name="object 412"/>
          <p:cNvSpPr/>
          <p:nvPr/>
        </p:nvSpPr>
        <p:spPr>
          <a:xfrm>
            <a:off x="63258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E1C4BA"/>
          </a:solidFill>
        </p:spPr>
        <p:txBody>
          <a:bodyPr wrap="square" lIns="0" tIns="0" rIns="0" bIns="0" rtlCol="0"/>
          <a:lstStyle/>
          <a:p>
            <a:endParaRPr/>
          </a:p>
        </p:txBody>
      </p:sp>
      <p:sp>
        <p:nvSpPr>
          <p:cNvPr id="413" name="object 413"/>
          <p:cNvSpPr/>
          <p:nvPr/>
        </p:nvSpPr>
        <p:spPr>
          <a:xfrm>
            <a:off x="6348729" y="6263640"/>
            <a:ext cx="619125" cy="594360"/>
          </a:xfrm>
          <a:custGeom>
            <a:avLst/>
            <a:gdLst/>
            <a:ahLst/>
            <a:cxnLst/>
            <a:rect l="l" t="t" r="r" b="b"/>
            <a:pathLst>
              <a:path w="619125" h="594359">
                <a:moveTo>
                  <a:pt x="24175" y="0"/>
                </a:moveTo>
                <a:lnTo>
                  <a:pt x="0" y="0"/>
                </a:lnTo>
                <a:lnTo>
                  <a:pt x="594360" y="594360"/>
                </a:lnTo>
                <a:lnTo>
                  <a:pt x="618966" y="594360"/>
                </a:lnTo>
                <a:lnTo>
                  <a:pt x="24175" y="0"/>
                </a:lnTo>
                <a:close/>
              </a:path>
            </a:pathLst>
          </a:custGeom>
          <a:solidFill>
            <a:srgbClr val="E0C4BA"/>
          </a:solidFill>
        </p:spPr>
        <p:txBody>
          <a:bodyPr wrap="square" lIns="0" tIns="0" rIns="0" bIns="0" rtlCol="0"/>
          <a:lstStyle/>
          <a:p>
            <a:endParaRPr/>
          </a:p>
        </p:txBody>
      </p:sp>
      <p:sp>
        <p:nvSpPr>
          <p:cNvPr id="414" name="object 414"/>
          <p:cNvSpPr/>
          <p:nvPr/>
        </p:nvSpPr>
        <p:spPr>
          <a:xfrm>
            <a:off x="6371590"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FC3BB"/>
          </a:solidFill>
        </p:spPr>
        <p:txBody>
          <a:bodyPr wrap="square" lIns="0" tIns="0" rIns="0" bIns="0" rtlCol="0"/>
          <a:lstStyle/>
          <a:p>
            <a:endParaRPr/>
          </a:p>
        </p:txBody>
      </p:sp>
      <p:sp>
        <p:nvSpPr>
          <p:cNvPr id="415" name="object 415"/>
          <p:cNvSpPr/>
          <p:nvPr/>
        </p:nvSpPr>
        <p:spPr>
          <a:xfrm>
            <a:off x="6394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EC3BC"/>
          </a:solidFill>
        </p:spPr>
        <p:txBody>
          <a:bodyPr wrap="square" lIns="0" tIns="0" rIns="0" bIns="0" rtlCol="0"/>
          <a:lstStyle/>
          <a:p>
            <a:endParaRPr/>
          </a:p>
        </p:txBody>
      </p:sp>
      <p:sp>
        <p:nvSpPr>
          <p:cNvPr id="416" name="object 416"/>
          <p:cNvSpPr/>
          <p:nvPr/>
        </p:nvSpPr>
        <p:spPr>
          <a:xfrm>
            <a:off x="6417309" y="6263640"/>
            <a:ext cx="619760" cy="594360"/>
          </a:xfrm>
          <a:custGeom>
            <a:avLst/>
            <a:gdLst/>
            <a:ahLst/>
            <a:cxnLst/>
            <a:rect l="l" t="t" r="r" b="b"/>
            <a:pathLst>
              <a:path w="619759" h="594359">
                <a:moveTo>
                  <a:pt x="25399" y="0"/>
                </a:moveTo>
                <a:lnTo>
                  <a:pt x="0" y="0"/>
                </a:lnTo>
                <a:lnTo>
                  <a:pt x="594359" y="594359"/>
                </a:lnTo>
                <a:lnTo>
                  <a:pt x="619759" y="594359"/>
                </a:lnTo>
                <a:lnTo>
                  <a:pt x="25399" y="0"/>
                </a:lnTo>
                <a:close/>
              </a:path>
            </a:pathLst>
          </a:custGeom>
          <a:solidFill>
            <a:srgbClr val="DDC3BC"/>
          </a:solidFill>
        </p:spPr>
        <p:txBody>
          <a:bodyPr wrap="square" lIns="0" tIns="0" rIns="0" bIns="0" rtlCol="0"/>
          <a:lstStyle/>
          <a:p>
            <a:endParaRPr/>
          </a:p>
        </p:txBody>
      </p:sp>
      <p:sp>
        <p:nvSpPr>
          <p:cNvPr id="417" name="object 417"/>
          <p:cNvSpPr/>
          <p:nvPr/>
        </p:nvSpPr>
        <p:spPr>
          <a:xfrm>
            <a:off x="644017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CC2BD"/>
          </a:solidFill>
        </p:spPr>
        <p:txBody>
          <a:bodyPr wrap="square" lIns="0" tIns="0" rIns="0" bIns="0" rtlCol="0"/>
          <a:lstStyle/>
          <a:p>
            <a:endParaRPr/>
          </a:p>
        </p:txBody>
      </p:sp>
      <p:sp>
        <p:nvSpPr>
          <p:cNvPr id="418" name="object 418"/>
          <p:cNvSpPr/>
          <p:nvPr/>
        </p:nvSpPr>
        <p:spPr>
          <a:xfrm>
            <a:off x="646302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BC2BD"/>
          </a:solidFill>
        </p:spPr>
        <p:txBody>
          <a:bodyPr wrap="square" lIns="0" tIns="0" rIns="0" bIns="0" rtlCol="0"/>
          <a:lstStyle/>
          <a:p>
            <a:endParaRPr/>
          </a:p>
        </p:txBody>
      </p:sp>
      <p:sp>
        <p:nvSpPr>
          <p:cNvPr id="419" name="object 419"/>
          <p:cNvSpPr/>
          <p:nvPr/>
        </p:nvSpPr>
        <p:spPr>
          <a:xfrm>
            <a:off x="6487072" y="6263640"/>
            <a:ext cx="619125" cy="594360"/>
          </a:xfrm>
          <a:custGeom>
            <a:avLst/>
            <a:gdLst/>
            <a:ahLst/>
            <a:cxnLst/>
            <a:rect l="l" t="t" r="r" b="b"/>
            <a:pathLst>
              <a:path w="619125" h="594359">
                <a:moveTo>
                  <a:pt x="24217" y="0"/>
                </a:moveTo>
                <a:lnTo>
                  <a:pt x="0" y="0"/>
                </a:lnTo>
                <a:lnTo>
                  <a:pt x="593929" y="594359"/>
                </a:lnTo>
                <a:lnTo>
                  <a:pt x="618577" y="594359"/>
                </a:lnTo>
                <a:lnTo>
                  <a:pt x="24217" y="0"/>
                </a:lnTo>
                <a:close/>
              </a:path>
            </a:pathLst>
          </a:custGeom>
          <a:solidFill>
            <a:srgbClr val="DAC2BE"/>
          </a:solidFill>
        </p:spPr>
        <p:txBody>
          <a:bodyPr wrap="square" lIns="0" tIns="0" rIns="0" bIns="0" rtlCol="0"/>
          <a:lstStyle/>
          <a:p>
            <a:endParaRPr/>
          </a:p>
        </p:txBody>
      </p:sp>
      <p:sp>
        <p:nvSpPr>
          <p:cNvPr id="420" name="object 420"/>
          <p:cNvSpPr/>
          <p:nvPr/>
        </p:nvSpPr>
        <p:spPr>
          <a:xfrm>
            <a:off x="6508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D9C1BE"/>
          </a:solidFill>
        </p:spPr>
        <p:txBody>
          <a:bodyPr wrap="square" lIns="0" tIns="0" rIns="0" bIns="0" rtlCol="0"/>
          <a:lstStyle/>
          <a:p>
            <a:endParaRPr/>
          </a:p>
        </p:txBody>
      </p:sp>
      <p:sp>
        <p:nvSpPr>
          <p:cNvPr id="421" name="object 421"/>
          <p:cNvSpPr/>
          <p:nvPr/>
        </p:nvSpPr>
        <p:spPr>
          <a:xfrm>
            <a:off x="65316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8C1BF"/>
          </a:solidFill>
        </p:spPr>
        <p:txBody>
          <a:bodyPr wrap="square" lIns="0" tIns="0" rIns="0" bIns="0" rtlCol="0"/>
          <a:lstStyle/>
          <a:p>
            <a:endParaRPr/>
          </a:p>
        </p:txBody>
      </p:sp>
      <p:sp>
        <p:nvSpPr>
          <p:cNvPr id="422" name="object 422"/>
          <p:cNvSpPr/>
          <p:nvPr/>
        </p:nvSpPr>
        <p:spPr>
          <a:xfrm>
            <a:off x="655446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D7C0BF"/>
          </a:solidFill>
        </p:spPr>
        <p:txBody>
          <a:bodyPr wrap="square" lIns="0" tIns="0" rIns="0" bIns="0" rtlCol="0"/>
          <a:lstStyle/>
          <a:p>
            <a:endParaRPr/>
          </a:p>
        </p:txBody>
      </p:sp>
      <p:sp>
        <p:nvSpPr>
          <p:cNvPr id="423" name="object 423"/>
          <p:cNvSpPr/>
          <p:nvPr/>
        </p:nvSpPr>
        <p:spPr>
          <a:xfrm>
            <a:off x="6578479" y="6263640"/>
            <a:ext cx="619125" cy="594360"/>
          </a:xfrm>
          <a:custGeom>
            <a:avLst/>
            <a:gdLst/>
            <a:ahLst/>
            <a:cxnLst/>
            <a:rect l="l" t="t" r="r" b="b"/>
            <a:pathLst>
              <a:path w="619125" h="594359">
                <a:moveTo>
                  <a:pt x="24250" y="0"/>
                </a:moveTo>
                <a:lnTo>
                  <a:pt x="0" y="0"/>
                </a:lnTo>
                <a:lnTo>
                  <a:pt x="593929" y="594360"/>
                </a:lnTo>
                <a:lnTo>
                  <a:pt x="618610" y="594360"/>
                </a:lnTo>
                <a:lnTo>
                  <a:pt x="24250" y="0"/>
                </a:lnTo>
                <a:close/>
              </a:path>
            </a:pathLst>
          </a:custGeom>
          <a:solidFill>
            <a:srgbClr val="D6C0C0"/>
          </a:solidFill>
        </p:spPr>
        <p:txBody>
          <a:bodyPr wrap="square" lIns="0" tIns="0" rIns="0" bIns="0" rtlCol="0"/>
          <a:lstStyle/>
          <a:p>
            <a:endParaRPr/>
          </a:p>
        </p:txBody>
      </p:sp>
      <p:sp>
        <p:nvSpPr>
          <p:cNvPr id="424" name="object 424"/>
          <p:cNvSpPr/>
          <p:nvPr/>
        </p:nvSpPr>
        <p:spPr>
          <a:xfrm>
            <a:off x="6601331" y="6263640"/>
            <a:ext cx="619125" cy="594360"/>
          </a:xfrm>
          <a:custGeom>
            <a:avLst/>
            <a:gdLst/>
            <a:ahLst/>
            <a:cxnLst/>
            <a:rect l="l" t="t" r="r" b="b"/>
            <a:pathLst>
              <a:path w="619125" h="594359">
                <a:moveTo>
                  <a:pt x="24258" y="0"/>
                </a:moveTo>
                <a:lnTo>
                  <a:pt x="0" y="0"/>
                </a:lnTo>
                <a:lnTo>
                  <a:pt x="593929" y="594360"/>
                </a:lnTo>
                <a:lnTo>
                  <a:pt x="618618" y="594360"/>
                </a:lnTo>
                <a:lnTo>
                  <a:pt x="24258" y="0"/>
                </a:lnTo>
                <a:close/>
              </a:path>
            </a:pathLst>
          </a:custGeom>
          <a:solidFill>
            <a:srgbClr val="D5C0C0"/>
          </a:solidFill>
        </p:spPr>
        <p:txBody>
          <a:bodyPr wrap="square" lIns="0" tIns="0" rIns="0" bIns="0" rtlCol="0"/>
          <a:lstStyle/>
          <a:p>
            <a:endParaRPr/>
          </a:p>
        </p:txBody>
      </p:sp>
      <p:sp>
        <p:nvSpPr>
          <p:cNvPr id="425" name="object 425"/>
          <p:cNvSpPr/>
          <p:nvPr/>
        </p:nvSpPr>
        <p:spPr>
          <a:xfrm>
            <a:off x="6624183" y="6263640"/>
            <a:ext cx="619125" cy="594360"/>
          </a:xfrm>
          <a:custGeom>
            <a:avLst/>
            <a:gdLst/>
            <a:ahLst/>
            <a:cxnLst/>
            <a:rect l="l" t="t" r="r" b="b"/>
            <a:pathLst>
              <a:path w="619125" h="594359">
                <a:moveTo>
                  <a:pt x="24266" y="0"/>
                </a:moveTo>
                <a:lnTo>
                  <a:pt x="0" y="0"/>
                </a:lnTo>
                <a:lnTo>
                  <a:pt x="593929" y="594360"/>
                </a:lnTo>
                <a:lnTo>
                  <a:pt x="618626" y="594360"/>
                </a:lnTo>
                <a:lnTo>
                  <a:pt x="24266" y="0"/>
                </a:lnTo>
                <a:close/>
              </a:path>
            </a:pathLst>
          </a:custGeom>
          <a:solidFill>
            <a:srgbClr val="D4BFC1"/>
          </a:solidFill>
        </p:spPr>
        <p:txBody>
          <a:bodyPr wrap="square" lIns="0" tIns="0" rIns="0" bIns="0" rtlCol="0"/>
          <a:lstStyle/>
          <a:p>
            <a:endParaRPr/>
          </a:p>
        </p:txBody>
      </p:sp>
      <p:sp>
        <p:nvSpPr>
          <p:cNvPr id="426" name="object 426"/>
          <p:cNvSpPr/>
          <p:nvPr/>
        </p:nvSpPr>
        <p:spPr>
          <a:xfrm>
            <a:off x="6645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D3BFC2"/>
          </a:solidFill>
        </p:spPr>
        <p:txBody>
          <a:bodyPr wrap="square" lIns="0" tIns="0" rIns="0" bIns="0" rtlCol="0"/>
          <a:lstStyle/>
          <a:p>
            <a:endParaRPr/>
          </a:p>
        </p:txBody>
      </p:sp>
      <p:sp>
        <p:nvSpPr>
          <p:cNvPr id="427" name="object 427"/>
          <p:cNvSpPr/>
          <p:nvPr/>
        </p:nvSpPr>
        <p:spPr>
          <a:xfrm>
            <a:off x="6669886" y="6263640"/>
            <a:ext cx="619125" cy="594360"/>
          </a:xfrm>
          <a:custGeom>
            <a:avLst/>
            <a:gdLst/>
            <a:ahLst/>
            <a:cxnLst/>
            <a:rect l="l" t="t" r="r" b="b"/>
            <a:pathLst>
              <a:path w="619125" h="594359">
                <a:moveTo>
                  <a:pt x="24283" y="0"/>
                </a:moveTo>
                <a:lnTo>
                  <a:pt x="0" y="0"/>
                </a:lnTo>
                <a:lnTo>
                  <a:pt x="593929" y="594360"/>
                </a:lnTo>
                <a:lnTo>
                  <a:pt x="618643" y="594360"/>
                </a:lnTo>
                <a:lnTo>
                  <a:pt x="24283" y="0"/>
                </a:lnTo>
                <a:close/>
              </a:path>
            </a:pathLst>
          </a:custGeom>
          <a:solidFill>
            <a:srgbClr val="D2BFC2"/>
          </a:solidFill>
        </p:spPr>
        <p:txBody>
          <a:bodyPr wrap="square" lIns="0" tIns="0" rIns="0" bIns="0" rtlCol="0"/>
          <a:lstStyle/>
          <a:p>
            <a:endParaRPr/>
          </a:p>
        </p:txBody>
      </p:sp>
      <p:sp>
        <p:nvSpPr>
          <p:cNvPr id="428" name="object 428"/>
          <p:cNvSpPr/>
          <p:nvPr/>
        </p:nvSpPr>
        <p:spPr>
          <a:xfrm>
            <a:off x="6692737" y="6263640"/>
            <a:ext cx="619125" cy="594360"/>
          </a:xfrm>
          <a:custGeom>
            <a:avLst/>
            <a:gdLst/>
            <a:ahLst/>
            <a:cxnLst/>
            <a:rect l="l" t="t" r="r" b="b"/>
            <a:pathLst>
              <a:path w="619125" h="594359">
                <a:moveTo>
                  <a:pt x="24291" y="0"/>
                </a:moveTo>
                <a:lnTo>
                  <a:pt x="0" y="0"/>
                </a:lnTo>
                <a:lnTo>
                  <a:pt x="593929" y="594360"/>
                </a:lnTo>
                <a:lnTo>
                  <a:pt x="618651" y="594360"/>
                </a:lnTo>
                <a:lnTo>
                  <a:pt x="24291" y="0"/>
                </a:lnTo>
                <a:close/>
              </a:path>
            </a:pathLst>
          </a:custGeom>
          <a:solidFill>
            <a:srgbClr val="D1BEC3"/>
          </a:solidFill>
        </p:spPr>
        <p:txBody>
          <a:bodyPr wrap="square" lIns="0" tIns="0" rIns="0" bIns="0" rtlCol="0"/>
          <a:lstStyle/>
          <a:p>
            <a:endParaRPr/>
          </a:p>
        </p:txBody>
      </p:sp>
      <p:sp>
        <p:nvSpPr>
          <p:cNvPr id="429" name="object 429"/>
          <p:cNvSpPr/>
          <p:nvPr/>
        </p:nvSpPr>
        <p:spPr>
          <a:xfrm>
            <a:off x="6715759" y="6263640"/>
            <a:ext cx="619760" cy="594360"/>
          </a:xfrm>
          <a:custGeom>
            <a:avLst/>
            <a:gdLst/>
            <a:ahLst/>
            <a:cxnLst/>
            <a:rect l="l" t="t" r="r" b="b"/>
            <a:pathLst>
              <a:path w="619759" h="594359">
                <a:moveTo>
                  <a:pt x="25220" y="0"/>
                </a:moveTo>
                <a:lnTo>
                  <a:pt x="0" y="0"/>
                </a:lnTo>
                <a:lnTo>
                  <a:pt x="594360" y="594360"/>
                </a:lnTo>
                <a:lnTo>
                  <a:pt x="619150" y="594360"/>
                </a:lnTo>
                <a:lnTo>
                  <a:pt x="25220" y="0"/>
                </a:lnTo>
                <a:close/>
              </a:path>
            </a:pathLst>
          </a:custGeom>
          <a:solidFill>
            <a:srgbClr val="D0BEC3"/>
          </a:solidFill>
        </p:spPr>
        <p:txBody>
          <a:bodyPr wrap="square" lIns="0" tIns="0" rIns="0" bIns="0" rtlCol="0"/>
          <a:lstStyle/>
          <a:p>
            <a:endParaRPr/>
          </a:p>
        </p:txBody>
      </p:sp>
      <p:sp>
        <p:nvSpPr>
          <p:cNvPr id="430" name="object 430"/>
          <p:cNvSpPr/>
          <p:nvPr/>
        </p:nvSpPr>
        <p:spPr>
          <a:xfrm>
            <a:off x="67386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CFBEC4"/>
          </a:solidFill>
        </p:spPr>
        <p:txBody>
          <a:bodyPr wrap="square" lIns="0" tIns="0" rIns="0" bIns="0" rtlCol="0"/>
          <a:lstStyle/>
          <a:p>
            <a:endParaRPr/>
          </a:p>
        </p:txBody>
      </p:sp>
      <p:sp>
        <p:nvSpPr>
          <p:cNvPr id="431" name="object 431"/>
          <p:cNvSpPr/>
          <p:nvPr/>
        </p:nvSpPr>
        <p:spPr>
          <a:xfrm>
            <a:off x="6761293" y="6263640"/>
            <a:ext cx="619125" cy="594360"/>
          </a:xfrm>
          <a:custGeom>
            <a:avLst/>
            <a:gdLst/>
            <a:ahLst/>
            <a:cxnLst/>
            <a:rect l="l" t="t" r="r" b="b"/>
            <a:pathLst>
              <a:path w="619125" h="594359">
                <a:moveTo>
                  <a:pt x="24316" y="0"/>
                </a:moveTo>
                <a:lnTo>
                  <a:pt x="0" y="0"/>
                </a:lnTo>
                <a:lnTo>
                  <a:pt x="593929" y="594359"/>
                </a:lnTo>
                <a:lnTo>
                  <a:pt x="618676" y="594359"/>
                </a:lnTo>
                <a:lnTo>
                  <a:pt x="24316" y="0"/>
                </a:lnTo>
                <a:close/>
              </a:path>
            </a:pathLst>
          </a:custGeom>
          <a:solidFill>
            <a:srgbClr val="CEBDC4"/>
          </a:solidFill>
        </p:spPr>
        <p:txBody>
          <a:bodyPr wrap="square" lIns="0" tIns="0" rIns="0" bIns="0" rtlCol="0"/>
          <a:lstStyle/>
          <a:p>
            <a:endParaRPr/>
          </a:p>
        </p:txBody>
      </p:sp>
      <p:sp>
        <p:nvSpPr>
          <p:cNvPr id="432" name="object 432"/>
          <p:cNvSpPr/>
          <p:nvPr/>
        </p:nvSpPr>
        <p:spPr>
          <a:xfrm>
            <a:off x="6784144" y="6263640"/>
            <a:ext cx="620395" cy="594360"/>
          </a:xfrm>
          <a:custGeom>
            <a:avLst/>
            <a:gdLst/>
            <a:ahLst/>
            <a:cxnLst/>
            <a:rect l="l" t="t" r="r" b="b"/>
            <a:pathLst>
              <a:path w="620395" h="594359">
                <a:moveTo>
                  <a:pt x="25594" y="0"/>
                </a:moveTo>
                <a:lnTo>
                  <a:pt x="0" y="0"/>
                </a:lnTo>
                <a:lnTo>
                  <a:pt x="593929" y="594360"/>
                </a:lnTo>
                <a:lnTo>
                  <a:pt x="619954" y="594360"/>
                </a:lnTo>
                <a:lnTo>
                  <a:pt x="25594" y="0"/>
                </a:lnTo>
                <a:close/>
              </a:path>
            </a:pathLst>
          </a:custGeom>
          <a:solidFill>
            <a:srgbClr val="CDBDC5"/>
          </a:solidFill>
        </p:spPr>
        <p:txBody>
          <a:bodyPr wrap="square" lIns="0" tIns="0" rIns="0" bIns="0" rtlCol="0"/>
          <a:lstStyle/>
          <a:p>
            <a:endParaRPr/>
          </a:p>
        </p:txBody>
      </p:sp>
      <p:sp>
        <p:nvSpPr>
          <p:cNvPr id="433" name="object 433"/>
          <p:cNvSpPr/>
          <p:nvPr/>
        </p:nvSpPr>
        <p:spPr>
          <a:xfrm>
            <a:off x="6808469" y="6263640"/>
            <a:ext cx="617855" cy="594360"/>
          </a:xfrm>
          <a:custGeom>
            <a:avLst/>
            <a:gdLst/>
            <a:ahLst/>
            <a:cxnLst/>
            <a:rect l="l" t="t" r="r" b="b"/>
            <a:pathLst>
              <a:path w="617854" h="594359">
                <a:moveTo>
                  <a:pt x="23917" y="0"/>
                </a:moveTo>
                <a:lnTo>
                  <a:pt x="0" y="0"/>
                </a:lnTo>
                <a:lnTo>
                  <a:pt x="594359" y="594360"/>
                </a:lnTo>
                <a:lnTo>
                  <a:pt x="617847" y="594360"/>
                </a:lnTo>
                <a:lnTo>
                  <a:pt x="23917" y="0"/>
                </a:lnTo>
                <a:close/>
              </a:path>
            </a:pathLst>
          </a:custGeom>
          <a:solidFill>
            <a:srgbClr val="CCBDC5"/>
          </a:solidFill>
        </p:spPr>
        <p:txBody>
          <a:bodyPr wrap="square" lIns="0" tIns="0" rIns="0" bIns="0" rtlCol="0"/>
          <a:lstStyle/>
          <a:p>
            <a:endParaRPr/>
          </a:p>
        </p:txBody>
      </p:sp>
      <p:sp>
        <p:nvSpPr>
          <p:cNvPr id="434" name="object 434"/>
          <p:cNvSpPr/>
          <p:nvPr/>
        </p:nvSpPr>
        <p:spPr>
          <a:xfrm>
            <a:off x="6830271" y="6263640"/>
            <a:ext cx="619760" cy="594360"/>
          </a:xfrm>
          <a:custGeom>
            <a:avLst/>
            <a:gdLst/>
            <a:ahLst/>
            <a:cxnLst/>
            <a:rect l="l" t="t" r="r" b="b"/>
            <a:pathLst>
              <a:path w="619759" h="594359">
                <a:moveTo>
                  <a:pt x="25188" y="0"/>
                </a:moveTo>
                <a:lnTo>
                  <a:pt x="0" y="0"/>
                </a:lnTo>
                <a:lnTo>
                  <a:pt x="594790" y="594360"/>
                </a:lnTo>
                <a:lnTo>
                  <a:pt x="619548" y="594360"/>
                </a:lnTo>
                <a:lnTo>
                  <a:pt x="25188" y="0"/>
                </a:lnTo>
                <a:close/>
              </a:path>
            </a:pathLst>
          </a:custGeom>
          <a:solidFill>
            <a:srgbClr val="CCBCC6"/>
          </a:solidFill>
        </p:spPr>
        <p:txBody>
          <a:bodyPr wrap="square" lIns="0" tIns="0" rIns="0" bIns="0" rtlCol="0"/>
          <a:lstStyle/>
          <a:p>
            <a:endParaRPr/>
          </a:p>
        </p:txBody>
      </p:sp>
      <p:sp>
        <p:nvSpPr>
          <p:cNvPr id="435" name="object 435"/>
          <p:cNvSpPr/>
          <p:nvPr/>
        </p:nvSpPr>
        <p:spPr>
          <a:xfrm>
            <a:off x="6854190" y="6263640"/>
            <a:ext cx="619760" cy="594360"/>
          </a:xfrm>
          <a:custGeom>
            <a:avLst/>
            <a:gdLst/>
            <a:ahLst/>
            <a:cxnLst/>
            <a:rect l="l" t="t" r="r" b="b"/>
            <a:pathLst>
              <a:path w="619759" h="594359">
                <a:moveTo>
                  <a:pt x="24358" y="0"/>
                </a:moveTo>
                <a:lnTo>
                  <a:pt x="0" y="0"/>
                </a:lnTo>
                <a:lnTo>
                  <a:pt x="594359" y="594360"/>
                </a:lnTo>
                <a:lnTo>
                  <a:pt x="619149" y="594360"/>
                </a:lnTo>
                <a:lnTo>
                  <a:pt x="24358" y="0"/>
                </a:lnTo>
                <a:close/>
              </a:path>
            </a:pathLst>
          </a:custGeom>
          <a:solidFill>
            <a:srgbClr val="CABCC6"/>
          </a:solidFill>
        </p:spPr>
        <p:txBody>
          <a:bodyPr wrap="square" lIns="0" tIns="0" rIns="0" bIns="0" rtlCol="0"/>
          <a:lstStyle/>
          <a:p>
            <a:endParaRPr/>
          </a:p>
        </p:txBody>
      </p:sp>
      <p:sp>
        <p:nvSpPr>
          <p:cNvPr id="436" name="object 436"/>
          <p:cNvSpPr/>
          <p:nvPr/>
        </p:nvSpPr>
        <p:spPr>
          <a:xfrm>
            <a:off x="68770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9BCC7"/>
          </a:solidFill>
        </p:spPr>
        <p:txBody>
          <a:bodyPr wrap="square" lIns="0" tIns="0" rIns="0" bIns="0" rtlCol="0"/>
          <a:lstStyle/>
          <a:p>
            <a:endParaRPr/>
          </a:p>
        </p:txBody>
      </p:sp>
      <p:sp>
        <p:nvSpPr>
          <p:cNvPr id="437" name="object 437"/>
          <p:cNvSpPr/>
          <p:nvPr/>
        </p:nvSpPr>
        <p:spPr>
          <a:xfrm>
            <a:off x="6899909" y="6263640"/>
            <a:ext cx="619760" cy="594360"/>
          </a:xfrm>
          <a:custGeom>
            <a:avLst/>
            <a:gdLst/>
            <a:ahLst/>
            <a:cxnLst/>
            <a:rect l="l" t="t" r="r" b="b"/>
            <a:pathLst>
              <a:path w="619759" h="594359">
                <a:moveTo>
                  <a:pt x="25400" y="0"/>
                </a:moveTo>
                <a:lnTo>
                  <a:pt x="0" y="0"/>
                </a:lnTo>
                <a:lnTo>
                  <a:pt x="594360" y="594359"/>
                </a:lnTo>
                <a:lnTo>
                  <a:pt x="619760" y="594359"/>
                </a:lnTo>
                <a:lnTo>
                  <a:pt x="25400" y="0"/>
                </a:lnTo>
                <a:close/>
              </a:path>
            </a:pathLst>
          </a:custGeom>
          <a:solidFill>
            <a:srgbClr val="C8BBC8"/>
          </a:solidFill>
        </p:spPr>
        <p:txBody>
          <a:bodyPr wrap="square" lIns="0" tIns="0" rIns="0" bIns="0" rtlCol="0"/>
          <a:lstStyle/>
          <a:p>
            <a:endParaRPr/>
          </a:p>
        </p:txBody>
      </p:sp>
      <p:sp>
        <p:nvSpPr>
          <p:cNvPr id="438" name="object 438"/>
          <p:cNvSpPr/>
          <p:nvPr/>
        </p:nvSpPr>
        <p:spPr>
          <a:xfrm>
            <a:off x="6922769" y="6263640"/>
            <a:ext cx="619760" cy="594360"/>
          </a:xfrm>
          <a:custGeom>
            <a:avLst/>
            <a:gdLst/>
            <a:ahLst/>
            <a:cxnLst/>
            <a:rect l="l" t="t" r="r" b="b"/>
            <a:pathLst>
              <a:path w="619759" h="594359">
                <a:moveTo>
                  <a:pt x="24383" y="0"/>
                </a:moveTo>
                <a:lnTo>
                  <a:pt x="0" y="0"/>
                </a:lnTo>
                <a:lnTo>
                  <a:pt x="594359" y="594360"/>
                </a:lnTo>
                <a:lnTo>
                  <a:pt x="619174" y="594360"/>
                </a:lnTo>
                <a:lnTo>
                  <a:pt x="24383" y="0"/>
                </a:lnTo>
                <a:close/>
              </a:path>
            </a:pathLst>
          </a:custGeom>
          <a:solidFill>
            <a:srgbClr val="C7BBC8"/>
          </a:solidFill>
        </p:spPr>
        <p:txBody>
          <a:bodyPr wrap="square" lIns="0" tIns="0" rIns="0" bIns="0" rtlCol="0"/>
          <a:lstStyle/>
          <a:p>
            <a:endParaRPr/>
          </a:p>
        </p:txBody>
      </p:sp>
      <p:sp>
        <p:nvSpPr>
          <p:cNvPr id="439" name="object 439"/>
          <p:cNvSpPr/>
          <p:nvPr/>
        </p:nvSpPr>
        <p:spPr>
          <a:xfrm>
            <a:off x="6945630" y="6263640"/>
            <a:ext cx="619760" cy="594360"/>
          </a:xfrm>
          <a:custGeom>
            <a:avLst/>
            <a:gdLst/>
            <a:ahLst/>
            <a:cxnLst/>
            <a:rect l="l" t="t" r="r" b="b"/>
            <a:pathLst>
              <a:path w="619759" h="594359">
                <a:moveTo>
                  <a:pt x="24392" y="0"/>
                </a:moveTo>
                <a:lnTo>
                  <a:pt x="0" y="0"/>
                </a:lnTo>
                <a:lnTo>
                  <a:pt x="594359" y="594360"/>
                </a:lnTo>
                <a:lnTo>
                  <a:pt x="619182" y="594360"/>
                </a:lnTo>
                <a:lnTo>
                  <a:pt x="24392" y="0"/>
                </a:lnTo>
                <a:close/>
              </a:path>
            </a:pathLst>
          </a:custGeom>
          <a:solidFill>
            <a:srgbClr val="C6BBC9"/>
          </a:solidFill>
        </p:spPr>
        <p:txBody>
          <a:bodyPr wrap="square" lIns="0" tIns="0" rIns="0" bIns="0" rtlCol="0"/>
          <a:lstStyle/>
          <a:p>
            <a:endParaRPr/>
          </a:p>
        </p:txBody>
      </p:sp>
      <p:sp>
        <p:nvSpPr>
          <p:cNvPr id="440" name="object 440"/>
          <p:cNvSpPr/>
          <p:nvPr/>
        </p:nvSpPr>
        <p:spPr>
          <a:xfrm>
            <a:off x="69684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5BAC9"/>
          </a:solidFill>
        </p:spPr>
        <p:txBody>
          <a:bodyPr wrap="square" lIns="0" tIns="0" rIns="0" bIns="0" rtlCol="0"/>
          <a:lstStyle/>
          <a:p>
            <a:endParaRPr/>
          </a:p>
        </p:txBody>
      </p:sp>
      <p:sp>
        <p:nvSpPr>
          <p:cNvPr id="441" name="object 441"/>
          <p:cNvSpPr/>
          <p:nvPr/>
        </p:nvSpPr>
        <p:spPr>
          <a:xfrm>
            <a:off x="69913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C4BACA"/>
          </a:solidFill>
        </p:spPr>
        <p:txBody>
          <a:bodyPr wrap="square" lIns="0" tIns="0" rIns="0" bIns="0" rtlCol="0"/>
          <a:lstStyle/>
          <a:p>
            <a:endParaRPr/>
          </a:p>
        </p:txBody>
      </p:sp>
      <p:sp>
        <p:nvSpPr>
          <p:cNvPr id="442" name="object 442"/>
          <p:cNvSpPr/>
          <p:nvPr/>
        </p:nvSpPr>
        <p:spPr>
          <a:xfrm>
            <a:off x="70142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C3B9CA"/>
          </a:solidFill>
        </p:spPr>
        <p:txBody>
          <a:bodyPr wrap="square" lIns="0" tIns="0" rIns="0" bIns="0" rtlCol="0"/>
          <a:lstStyle/>
          <a:p>
            <a:endParaRPr/>
          </a:p>
        </p:txBody>
      </p:sp>
      <p:sp>
        <p:nvSpPr>
          <p:cNvPr id="443" name="object 443"/>
          <p:cNvSpPr/>
          <p:nvPr/>
        </p:nvSpPr>
        <p:spPr>
          <a:xfrm>
            <a:off x="7037069" y="6263640"/>
            <a:ext cx="619760" cy="594360"/>
          </a:xfrm>
          <a:custGeom>
            <a:avLst/>
            <a:gdLst/>
            <a:ahLst/>
            <a:cxnLst/>
            <a:rect l="l" t="t" r="r" b="b"/>
            <a:pathLst>
              <a:path w="619759" h="594359">
                <a:moveTo>
                  <a:pt x="24425" y="0"/>
                </a:moveTo>
                <a:lnTo>
                  <a:pt x="0" y="0"/>
                </a:lnTo>
                <a:lnTo>
                  <a:pt x="594359" y="594360"/>
                </a:lnTo>
                <a:lnTo>
                  <a:pt x="619215" y="594360"/>
                </a:lnTo>
                <a:lnTo>
                  <a:pt x="24425" y="0"/>
                </a:lnTo>
                <a:close/>
              </a:path>
            </a:pathLst>
          </a:custGeom>
          <a:solidFill>
            <a:srgbClr val="C2B9CC"/>
          </a:solidFill>
        </p:spPr>
        <p:txBody>
          <a:bodyPr wrap="square" lIns="0" tIns="0" rIns="0" bIns="0" rtlCol="0"/>
          <a:lstStyle/>
          <a:p>
            <a:endParaRPr/>
          </a:p>
        </p:txBody>
      </p:sp>
      <p:sp>
        <p:nvSpPr>
          <p:cNvPr id="444" name="object 444"/>
          <p:cNvSpPr/>
          <p:nvPr/>
        </p:nvSpPr>
        <p:spPr>
          <a:xfrm>
            <a:off x="70599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C1B9CC"/>
          </a:solidFill>
        </p:spPr>
        <p:txBody>
          <a:bodyPr wrap="square" lIns="0" tIns="0" rIns="0" bIns="0" rtlCol="0"/>
          <a:lstStyle/>
          <a:p>
            <a:endParaRPr/>
          </a:p>
        </p:txBody>
      </p:sp>
      <p:sp>
        <p:nvSpPr>
          <p:cNvPr id="445" name="object 445"/>
          <p:cNvSpPr/>
          <p:nvPr/>
        </p:nvSpPr>
        <p:spPr>
          <a:xfrm>
            <a:off x="70827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C0B8CC"/>
          </a:solidFill>
        </p:spPr>
        <p:txBody>
          <a:bodyPr wrap="square" lIns="0" tIns="0" rIns="0" bIns="0" rtlCol="0"/>
          <a:lstStyle/>
          <a:p>
            <a:endParaRPr/>
          </a:p>
        </p:txBody>
      </p:sp>
      <p:sp>
        <p:nvSpPr>
          <p:cNvPr id="446" name="object 446"/>
          <p:cNvSpPr/>
          <p:nvPr/>
        </p:nvSpPr>
        <p:spPr>
          <a:xfrm>
            <a:off x="71056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FB8CC"/>
          </a:solidFill>
        </p:spPr>
        <p:txBody>
          <a:bodyPr wrap="square" lIns="0" tIns="0" rIns="0" bIns="0" rtlCol="0"/>
          <a:lstStyle/>
          <a:p>
            <a:endParaRPr/>
          </a:p>
        </p:txBody>
      </p:sp>
      <p:sp>
        <p:nvSpPr>
          <p:cNvPr id="447" name="object 447"/>
          <p:cNvSpPr/>
          <p:nvPr/>
        </p:nvSpPr>
        <p:spPr>
          <a:xfrm>
            <a:off x="71285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EB8CD"/>
          </a:solidFill>
        </p:spPr>
        <p:txBody>
          <a:bodyPr wrap="square" lIns="0" tIns="0" rIns="0" bIns="0" rtlCol="0"/>
          <a:lstStyle/>
          <a:p>
            <a:endParaRPr/>
          </a:p>
        </p:txBody>
      </p:sp>
      <p:sp>
        <p:nvSpPr>
          <p:cNvPr id="448" name="object 448"/>
          <p:cNvSpPr/>
          <p:nvPr/>
        </p:nvSpPr>
        <p:spPr>
          <a:xfrm>
            <a:off x="71513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DB7CE"/>
          </a:solidFill>
        </p:spPr>
        <p:txBody>
          <a:bodyPr wrap="square" lIns="0" tIns="0" rIns="0" bIns="0" rtlCol="0"/>
          <a:lstStyle/>
          <a:p>
            <a:endParaRPr/>
          </a:p>
        </p:txBody>
      </p:sp>
      <p:sp>
        <p:nvSpPr>
          <p:cNvPr id="449" name="object 449"/>
          <p:cNvSpPr/>
          <p:nvPr/>
        </p:nvSpPr>
        <p:spPr>
          <a:xfrm>
            <a:off x="7174230"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BCB7CE"/>
          </a:solidFill>
        </p:spPr>
        <p:txBody>
          <a:bodyPr wrap="square" lIns="0" tIns="0" rIns="0" bIns="0" rtlCol="0"/>
          <a:lstStyle/>
          <a:p>
            <a:endParaRPr/>
          </a:p>
        </p:txBody>
      </p:sp>
      <p:sp>
        <p:nvSpPr>
          <p:cNvPr id="450" name="object 450"/>
          <p:cNvSpPr/>
          <p:nvPr/>
        </p:nvSpPr>
        <p:spPr>
          <a:xfrm>
            <a:off x="71970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BB7CF"/>
          </a:solidFill>
        </p:spPr>
        <p:txBody>
          <a:bodyPr wrap="square" lIns="0" tIns="0" rIns="0" bIns="0" rtlCol="0"/>
          <a:lstStyle/>
          <a:p>
            <a:endParaRPr/>
          </a:p>
        </p:txBody>
      </p:sp>
      <p:sp>
        <p:nvSpPr>
          <p:cNvPr id="451" name="object 451"/>
          <p:cNvSpPr/>
          <p:nvPr/>
        </p:nvSpPr>
        <p:spPr>
          <a:xfrm>
            <a:off x="72199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AB6CF"/>
          </a:solidFill>
        </p:spPr>
        <p:txBody>
          <a:bodyPr wrap="square" lIns="0" tIns="0" rIns="0" bIns="0" rtlCol="0"/>
          <a:lstStyle/>
          <a:p>
            <a:endParaRPr/>
          </a:p>
        </p:txBody>
      </p:sp>
      <p:sp>
        <p:nvSpPr>
          <p:cNvPr id="452" name="object 452"/>
          <p:cNvSpPr/>
          <p:nvPr/>
        </p:nvSpPr>
        <p:spPr>
          <a:xfrm>
            <a:off x="72428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9B6D0"/>
          </a:solidFill>
        </p:spPr>
        <p:txBody>
          <a:bodyPr wrap="square" lIns="0" tIns="0" rIns="0" bIns="0" rtlCol="0"/>
          <a:lstStyle/>
          <a:p>
            <a:endParaRPr/>
          </a:p>
        </p:txBody>
      </p:sp>
      <p:sp>
        <p:nvSpPr>
          <p:cNvPr id="453" name="object 453"/>
          <p:cNvSpPr/>
          <p:nvPr/>
        </p:nvSpPr>
        <p:spPr>
          <a:xfrm>
            <a:off x="726566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B8B6D0"/>
          </a:solidFill>
        </p:spPr>
        <p:txBody>
          <a:bodyPr wrap="square" lIns="0" tIns="0" rIns="0" bIns="0" rtlCol="0"/>
          <a:lstStyle/>
          <a:p>
            <a:endParaRPr/>
          </a:p>
        </p:txBody>
      </p:sp>
      <p:sp>
        <p:nvSpPr>
          <p:cNvPr id="454" name="object 454"/>
          <p:cNvSpPr/>
          <p:nvPr/>
        </p:nvSpPr>
        <p:spPr>
          <a:xfrm>
            <a:off x="7289422" y="6263640"/>
            <a:ext cx="619125" cy="594360"/>
          </a:xfrm>
          <a:custGeom>
            <a:avLst/>
            <a:gdLst/>
            <a:ahLst/>
            <a:cxnLst/>
            <a:rect l="l" t="t" r="r" b="b"/>
            <a:pathLst>
              <a:path w="619125" h="594359">
                <a:moveTo>
                  <a:pt x="24507" y="0"/>
                </a:moveTo>
                <a:lnTo>
                  <a:pt x="0" y="0"/>
                </a:lnTo>
                <a:lnTo>
                  <a:pt x="593929" y="594360"/>
                </a:lnTo>
                <a:lnTo>
                  <a:pt x="618867" y="594360"/>
                </a:lnTo>
                <a:lnTo>
                  <a:pt x="24507" y="0"/>
                </a:lnTo>
                <a:close/>
              </a:path>
            </a:pathLst>
          </a:custGeom>
          <a:solidFill>
            <a:srgbClr val="B7B5D1"/>
          </a:solidFill>
        </p:spPr>
        <p:txBody>
          <a:bodyPr wrap="square" lIns="0" tIns="0" rIns="0" bIns="0" rtlCol="0"/>
          <a:lstStyle/>
          <a:p>
            <a:endParaRPr/>
          </a:p>
        </p:txBody>
      </p:sp>
      <p:sp>
        <p:nvSpPr>
          <p:cNvPr id="455" name="object 455"/>
          <p:cNvSpPr/>
          <p:nvPr/>
        </p:nvSpPr>
        <p:spPr>
          <a:xfrm>
            <a:off x="7312273" y="6263640"/>
            <a:ext cx="619125" cy="594360"/>
          </a:xfrm>
          <a:custGeom>
            <a:avLst/>
            <a:gdLst/>
            <a:ahLst/>
            <a:cxnLst/>
            <a:rect l="l" t="t" r="r" b="b"/>
            <a:pathLst>
              <a:path w="619125" h="594359">
                <a:moveTo>
                  <a:pt x="24515" y="0"/>
                </a:moveTo>
                <a:lnTo>
                  <a:pt x="0" y="0"/>
                </a:lnTo>
                <a:lnTo>
                  <a:pt x="593929" y="594360"/>
                </a:lnTo>
                <a:lnTo>
                  <a:pt x="618875" y="594360"/>
                </a:lnTo>
                <a:lnTo>
                  <a:pt x="24515" y="0"/>
                </a:lnTo>
                <a:close/>
              </a:path>
            </a:pathLst>
          </a:custGeom>
          <a:solidFill>
            <a:srgbClr val="B6B5D1"/>
          </a:solidFill>
        </p:spPr>
        <p:txBody>
          <a:bodyPr wrap="square" lIns="0" tIns="0" rIns="0" bIns="0" rtlCol="0"/>
          <a:lstStyle/>
          <a:p>
            <a:endParaRPr/>
          </a:p>
        </p:txBody>
      </p:sp>
      <p:sp>
        <p:nvSpPr>
          <p:cNvPr id="456" name="object 456"/>
          <p:cNvSpPr/>
          <p:nvPr/>
        </p:nvSpPr>
        <p:spPr>
          <a:xfrm>
            <a:off x="7334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B5B5D2"/>
          </a:solidFill>
        </p:spPr>
        <p:txBody>
          <a:bodyPr wrap="square" lIns="0" tIns="0" rIns="0" bIns="0" rtlCol="0"/>
          <a:lstStyle/>
          <a:p>
            <a:endParaRPr/>
          </a:p>
        </p:txBody>
      </p:sp>
      <p:sp>
        <p:nvSpPr>
          <p:cNvPr id="457" name="object 457"/>
          <p:cNvSpPr/>
          <p:nvPr/>
        </p:nvSpPr>
        <p:spPr>
          <a:xfrm>
            <a:off x="73571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B4B4D2"/>
          </a:solidFill>
        </p:spPr>
        <p:txBody>
          <a:bodyPr wrap="square" lIns="0" tIns="0" rIns="0" bIns="0" rtlCol="0"/>
          <a:lstStyle/>
          <a:p>
            <a:endParaRPr/>
          </a:p>
        </p:txBody>
      </p:sp>
      <p:sp>
        <p:nvSpPr>
          <p:cNvPr id="458" name="object 458"/>
          <p:cNvSpPr/>
          <p:nvPr/>
        </p:nvSpPr>
        <p:spPr>
          <a:xfrm>
            <a:off x="7380829" y="6263640"/>
            <a:ext cx="619125" cy="594360"/>
          </a:xfrm>
          <a:custGeom>
            <a:avLst/>
            <a:gdLst/>
            <a:ahLst/>
            <a:cxnLst/>
            <a:rect l="l" t="t" r="r" b="b"/>
            <a:pathLst>
              <a:path w="619125" h="594359">
                <a:moveTo>
                  <a:pt x="24540" y="0"/>
                </a:moveTo>
                <a:lnTo>
                  <a:pt x="0" y="0"/>
                </a:lnTo>
                <a:lnTo>
                  <a:pt x="593929" y="594360"/>
                </a:lnTo>
                <a:lnTo>
                  <a:pt x="618900" y="594360"/>
                </a:lnTo>
                <a:lnTo>
                  <a:pt x="24540" y="0"/>
                </a:lnTo>
                <a:close/>
              </a:path>
            </a:pathLst>
          </a:custGeom>
          <a:solidFill>
            <a:srgbClr val="B3B4D3"/>
          </a:solidFill>
        </p:spPr>
        <p:txBody>
          <a:bodyPr wrap="square" lIns="0" tIns="0" rIns="0" bIns="0" rtlCol="0"/>
          <a:lstStyle/>
          <a:p>
            <a:endParaRPr/>
          </a:p>
        </p:txBody>
      </p:sp>
      <p:sp>
        <p:nvSpPr>
          <p:cNvPr id="459" name="object 459"/>
          <p:cNvSpPr/>
          <p:nvPr/>
        </p:nvSpPr>
        <p:spPr>
          <a:xfrm>
            <a:off x="7404100" y="6263640"/>
            <a:ext cx="619125" cy="594360"/>
          </a:xfrm>
          <a:custGeom>
            <a:avLst/>
            <a:gdLst/>
            <a:ahLst/>
            <a:cxnLst/>
            <a:rect l="l" t="t" r="r" b="b"/>
            <a:pathLst>
              <a:path w="619125" h="594359">
                <a:moveTo>
                  <a:pt x="24971" y="0"/>
                </a:moveTo>
                <a:lnTo>
                  <a:pt x="0" y="0"/>
                </a:lnTo>
                <a:lnTo>
                  <a:pt x="594359" y="594360"/>
                </a:lnTo>
                <a:lnTo>
                  <a:pt x="618901" y="594360"/>
                </a:lnTo>
                <a:lnTo>
                  <a:pt x="24971" y="0"/>
                </a:lnTo>
                <a:close/>
              </a:path>
            </a:pathLst>
          </a:custGeom>
          <a:solidFill>
            <a:srgbClr val="B2B3D4"/>
          </a:solidFill>
        </p:spPr>
        <p:txBody>
          <a:bodyPr wrap="square" lIns="0" tIns="0" rIns="0" bIns="0" rtlCol="0"/>
          <a:lstStyle/>
          <a:p>
            <a:endParaRPr/>
          </a:p>
        </p:txBody>
      </p:sp>
      <p:sp>
        <p:nvSpPr>
          <p:cNvPr id="460" name="object 460"/>
          <p:cNvSpPr/>
          <p:nvPr/>
        </p:nvSpPr>
        <p:spPr>
          <a:xfrm>
            <a:off x="74269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B1B3D4"/>
          </a:solidFill>
        </p:spPr>
        <p:txBody>
          <a:bodyPr wrap="square" lIns="0" tIns="0" rIns="0" bIns="0" rtlCol="0"/>
          <a:lstStyle/>
          <a:p>
            <a:endParaRPr/>
          </a:p>
        </p:txBody>
      </p:sp>
      <p:sp>
        <p:nvSpPr>
          <p:cNvPr id="461" name="object 461"/>
          <p:cNvSpPr/>
          <p:nvPr/>
        </p:nvSpPr>
        <p:spPr>
          <a:xfrm>
            <a:off x="7449819" y="6263640"/>
            <a:ext cx="618490" cy="594360"/>
          </a:xfrm>
          <a:custGeom>
            <a:avLst/>
            <a:gdLst/>
            <a:ahLst/>
            <a:cxnLst/>
            <a:rect l="l" t="t" r="r" b="b"/>
            <a:pathLst>
              <a:path w="618490" h="594359">
                <a:moveTo>
                  <a:pt x="24129" y="0"/>
                </a:moveTo>
                <a:lnTo>
                  <a:pt x="0" y="0"/>
                </a:lnTo>
                <a:lnTo>
                  <a:pt x="594359" y="594360"/>
                </a:lnTo>
                <a:lnTo>
                  <a:pt x="618489" y="594360"/>
                </a:lnTo>
                <a:lnTo>
                  <a:pt x="24129" y="0"/>
                </a:lnTo>
                <a:close/>
              </a:path>
            </a:pathLst>
          </a:custGeom>
          <a:solidFill>
            <a:srgbClr val="B0B3D5"/>
          </a:solidFill>
        </p:spPr>
        <p:txBody>
          <a:bodyPr wrap="square" lIns="0" tIns="0" rIns="0" bIns="0" rtlCol="0"/>
          <a:lstStyle/>
          <a:p>
            <a:endParaRPr/>
          </a:p>
        </p:txBody>
      </p:sp>
      <p:sp>
        <p:nvSpPr>
          <p:cNvPr id="462" name="object 462"/>
          <p:cNvSpPr/>
          <p:nvPr/>
        </p:nvSpPr>
        <p:spPr>
          <a:xfrm>
            <a:off x="7472236" y="6263640"/>
            <a:ext cx="619125" cy="594360"/>
          </a:xfrm>
          <a:custGeom>
            <a:avLst/>
            <a:gdLst/>
            <a:ahLst/>
            <a:cxnLst/>
            <a:rect l="l" t="t" r="r" b="b"/>
            <a:pathLst>
              <a:path w="619125" h="594359">
                <a:moveTo>
                  <a:pt x="24573" y="0"/>
                </a:moveTo>
                <a:lnTo>
                  <a:pt x="0" y="0"/>
                </a:lnTo>
                <a:lnTo>
                  <a:pt x="593929" y="594360"/>
                </a:lnTo>
                <a:lnTo>
                  <a:pt x="618933" y="594360"/>
                </a:lnTo>
                <a:lnTo>
                  <a:pt x="24573" y="0"/>
                </a:lnTo>
                <a:close/>
              </a:path>
            </a:pathLst>
          </a:custGeom>
          <a:solidFill>
            <a:srgbClr val="AFB2D5"/>
          </a:solidFill>
        </p:spPr>
        <p:txBody>
          <a:bodyPr wrap="square" lIns="0" tIns="0" rIns="0" bIns="0" rtlCol="0"/>
          <a:lstStyle/>
          <a:p>
            <a:endParaRPr/>
          </a:p>
        </p:txBody>
      </p:sp>
      <p:sp>
        <p:nvSpPr>
          <p:cNvPr id="463" name="object 463"/>
          <p:cNvSpPr/>
          <p:nvPr/>
        </p:nvSpPr>
        <p:spPr>
          <a:xfrm>
            <a:off x="7495540" y="6263640"/>
            <a:ext cx="619125" cy="594360"/>
          </a:xfrm>
          <a:custGeom>
            <a:avLst/>
            <a:gdLst/>
            <a:ahLst/>
            <a:cxnLst/>
            <a:rect l="l" t="t" r="r" b="b"/>
            <a:pathLst>
              <a:path w="619125" h="594359">
                <a:moveTo>
                  <a:pt x="24938" y="0"/>
                </a:moveTo>
                <a:lnTo>
                  <a:pt x="0" y="0"/>
                </a:lnTo>
                <a:lnTo>
                  <a:pt x="594359" y="594360"/>
                </a:lnTo>
                <a:lnTo>
                  <a:pt x="618868" y="594360"/>
                </a:lnTo>
                <a:lnTo>
                  <a:pt x="24938" y="0"/>
                </a:lnTo>
                <a:close/>
              </a:path>
            </a:pathLst>
          </a:custGeom>
          <a:solidFill>
            <a:srgbClr val="AEB2D6"/>
          </a:solidFill>
        </p:spPr>
        <p:txBody>
          <a:bodyPr wrap="square" lIns="0" tIns="0" rIns="0" bIns="0" rtlCol="0"/>
          <a:lstStyle/>
          <a:p>
            <a:endParaRPr/>
          </a:p>
        </p:txBody>
      </p:sp>
      <p:sp>
        <p:nvSpPr>
          <p:cNvPr id="464" name="object 464"/>
          <p:cNvSpPr/>
          <p:nvPr/>
        </p:nvSpPr>
        <p:spPr>
          <a:xfrm>
            <a:off x="7518860" y="6263640"/>
            <a:ext cx="618490" cy="594360"/>
          </a:xfrm>
          <a:custGeom>
            <a:avLst/>
            <a:gdLst/>
            <a:ahLst/>
            <a:cxnLst/>
            <a:rect l="l" t="t" r="r" b="b"/>
            <a:pathLst>
              <a:path w="618490" h="594359">
                <a:moveTo>
                  <a:pt x="24469" y="0"/>
                </a:moveTo>
                <a:lnTo>
                  <a:pt x="0" y="0"/>
                </a:lnTo>
                <a:lnTo>
                  <a:pt x="594790" y="594360"/>
                </a:lnTo>
                <a:lnTo>
                  <a:pt x="618399" y="594360"/>
                </a:lnTo>
                <a:lnTo>
                  <a:pt x="24469" y="0"/>
                </a:lnTo>
                <a:close/>
              </a:path>
            </a:pathLst>
          </a:custGeom>
          <a:solidFill>
            <a:srgbClr val="ADB2D6"/>
          </a:solidFill>
        </p:spPr>
        <p:txBody>
          <a:bodyPr wrap="square" lIns="0" tIns="0" rIns="0" bIns="0" rtlCol="0"/>
          <a:lstStyle/>
          <a:p>
            <a:endParaRPr/>
          </a:p>
        </p:txBody>
      </p:sp>
      <p:sp>
        <p:nvSpPr>
          <p:cNvPr id="465" name="object 465"/>
          <p:cNvSpPr/>
          <p:nvPr/>
        </p:nvSpPr>
        <p:spPr>
          <a:xfrm>
            <a:off x="7542530" y="6263640"/>
            <a:ext cx="617220" cy="594360"/>
          </a:xfrm>
          <a:custGeom>
            <a:avLst/>
            <a:gdLst/>
            <a:ahLst/>
            <a:cxnLst/>
            <a:rect l="l" t="t" r="r" b="b"/>
            <a:pathLst>
              <a:path w="617220" h="594359">
                <a:moveTo>
                  <a:pt x="22860" y="0"/>
                </a:moveTo>
                <a:lnTo>
                  <a:pt x="0" y="0"/>
                </a:lnTo>
                <a:lnTo>
                  <a:pt x="594360" y="594360"/>
                </a:lnTo>
                <a:lnTo>
                  <a:pt x="617220" y="594360"/>
                </a:lnTo>
                <a:lnTo>
                  <a:pt x="22860" y="0"/>
                </a:lnTo>
                <a:close/>
              </a:path>
            </a:pathLst>
          </a:custGeom>
          <a:solidFill>
            <a:srgbClr val="ACB1D7"/>
          </a:solidFill>
        </p:spPr>
        <p:txBody>
          <a:bodyPr wrap="square" lIns="0" tIns="0" rIns="0" bIns="0" rtlCol="0"/>
          <a:lstStyle/>
          <a:p>
            <a:endParaRPr/>
          </a:p>
        </p:txBody>
      </p:sp>
      <p:sp>
        <p:nvSpPr>
          <p:cNvPr id="466" name="object 466"/>
          <p:cNvSpPr/>
          <p:nvPr/>
        </p:nvSpPr>
        <p:spPr>
          <a:xfrm>
            <a:off x="7564119" y="6263640"/>
            <a:ext cx="621030" cy="594360"/>
          </a:xfrm>
          <a:custGeom>
            <a:avLst/>
            <a:gdLst/>
            <a:ahLst/>
            <a:cxnLst/>
            <a:rect l="l" t="t" r="r" b="b"/>
            <a:pathLst>
              <a:path w="621029" h="594359">
                <a:moveTo>
                  <a:pt x="26670" y="0"/>
                </a:moveTo>
                <a:lnTo>
                  <a:pt x="0" y="0"/>
                </a:lnTo>
                <a:lnTo>
                  <a:pt x="594359" y="594360"/>
                </a:lnTo>
                <a:lnTo>
                  <a:pt x="621029" y="594360"/>
                </a:lnTo>
                <a:lnTo>
                  <a:pt x="26670" y="0"/>
                </a:lnTo>
                <a:close/>
              </a:path>
            </a:pathLst>
          </a:custGeom>
          <a:solidFill>
            <a:srgbClr val="ABB1D7"/>
          </a:solidFill>
        </p:spPr>
        <p:txBody>
          <a:bodyPr wrap="square" lIns="0" tIns="0" rIns="0" bIns="0" rtlCol="0"/>
          <a:lstStyle/>
          <a:p>
            <a:endParaRPr/>
          </a:p>
        </p:txBody>
      </p:sp>
      <p:sp>
        <p:nvSpPr>
          <p:cNvPr id="467" name="object 467"/>
          <p:cNvSpPr/>
          <p:nvPr/>
        </p:nvSpPr>
        <p:spPr>
          <a:xfrm>
            <a:off x="75882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AB1D8"/>
          </a:solidFill>
        </p:spPr>
        <p:txBody>
          <a:bodyPr wrap="square" lIns="0" tIns="0" rIns="0" bIns="0" rtlCol="0"/>
          <a:lstStyle/>
          <a:p>
            <a:endParaRPr/>
          </a:p>
        </p:txBody>
      </p:sp>
      <p:sp>
        <p:nvSpPr>
          <p:cNvPr id="468" name="object 468"/>
          <p:cNvSpPr/>
          <p:nvPr/>
        </p:nvSpPr>
        <p:spPr>
          <a:xfrm>
            <a:off x="7611109" y="6263640"/>
            <a:ext cx="619760" cy="594360"/>
          </a:xfrm>
          <a:custGeom>
            <a:avLst/>
            <a:gdLst/>
            <a:ahLst/>
            <a:cxnLst/>
            <a:rect l="l" t="t" r="r" b="b"/>
            <a:pathLst>
              <a:path w="619759" h="594359">
                <a:moveTo>
                  <a:pt x="24633" y="0"/>
                </a:moveTo>
                <a:lnTo>
                  <a:pt x="0" y="0"/>
                </a:lnTo>
                <a:lnTo>
                  <a:pt x="594360" y="594360"/>
                </a:lnTo>
                <a:lnTo>
                  <a:pt x="619423" y="594360"/>
                </a:lnTo>
                <a:lnTo>
                  <a:pt x="24633" y="0"/>
                </a:lnTo>
                <a:close/>
              </a:path>
            </a:pathLst>
          </a:custGeom>
          <a:solidFill>
            <a:srgbClr val="A9B0D8"/>
          </a:solidFill>
        </p:spPr>
        <p:txBody>
          <a:bodyPr wrap="square" lIns="0" tIns="0" rIns="0" bIns="0" rtlCol="0"/>
          <a:lstStyle/>
          <a:p>
            <a:endParaRPr/>
          </a:p>
        </p:txBody>
      </p:sp>
      <p:sp>
        <p:nvSpPr>
          <p:cNvPr id="469" name="object 469"/>
          <p:cNvSpPr/>
          <p:nvPr/>
        </p:nvSpPr>
        <p:spPr>
          <a:xfrm>
            <a:off x="7633969" y="6263640"/>
            <a:ext cx="619760" cy="594360"/>
          </a:xfrm>
          <a:custGeom>
            <a:avLst/>
            <a:gdLst/>
            <a:ahLst/>
            <a:cxnLst/>
            <a:rect l="l" t="t" r="r" b="b"/>
            <a:pathLst>
              <a:path w="619759" h="594359">
                <a:moveTo>
                  <a:pt x="24641" y="0"/>
                </a:moveTo>
                <a:lnTo>
                  <a:pt x="0" y="0"/>
                </a:lnTo>
                <a:lnTo>
                  <a:pt x="594359" y="594359"/>
                </a:lnTo>
                <a:lnTo>
                  <a:pt x="619431" y="594359"/>
                </a:lnTo>
                <a:lnTo>
                  <a:pt x="24641" y="0"/>
                </a:lnTo>
                <a:close/>
              </a:path>
            </a:pathLst>
          </a:custGeom>
          <a:solidFill>
            <a:srgbClr val="A8B0D9"/>
          </a:solidFill>
        </p:spPr>
        <p:txBody>
          <a:bodyPr wrap="square" lIns="0" tIns="0" rIns="0" bIns="0" rtlCol="0"/>
          <a:lstStyle/>
          <a:p>
            <a:endParaRPr/>
          </a:p>
        </p:txBody>
      </p:sp>
      <p:sp>
        <p:nvSpPr>
          <p:cNvPr id="470" name="object 470"/>
          <p:cNvSpPr/>
          <p:nvPr/>
        </p:nvSpPr>
        <p:spPr>
          <a:xfrm>
            <a:off x="76568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7B0DA"/>
          </a:solidFill>
        </p:spPr>
        <p:txBody>
          <a:bodyPr wrap="square" lIns="0" tIns="0" rIns="0" bIns="0" rtlCol="0"/>
          <a:lstStyle/>
          <a:p>
            <a:endParaRPr/>
          </a:p>
        </p:txBody>
      </p:sp>
      <p:sp>
        <p:nvSpPr>
          <p:cNvPr id="471" name="object 471"/>
          <p:cNvSpPr/>
          <p:nvPr/>
        </p:nvSpPr>
        <p:spPr>
          <a:xfrm>
            <a:off x="76796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6AFDA"/>
          </a:solidFill>
        </p:spPr>
        <p:txBody>
          <a:bodyPr wrap="square" lIns="0" tIns="0" rIns="0" bIns="0" rtlCol="0"/>
          <a:lstStyle/>
          <a:p>
            <a:endParaRPr/>
          </a:p>
        </p:txBody>
      </p:sp>
      <p:sp>
        <p:nvSpPr>
          <p:cNvPr id="472" name="object 472"/>
          <p:cNvSpPr/>
          <p:nvPr/>
        </p:nvSpPr>
        <p:spPr>
          <a:xfrm>
            <a:off x="77025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5AFDB"/>
          </a:solidFill>
        </p:spPr>
        <p:txBody>
          <a:bodyPr wrap="square" lIns="0" tIns="0" rIns="0" bIns="0" rtlCol="0"/>
          <a:lstStyle/>
          <a:p>
            <a:endParaRPr/>
          </a:p>
        </p:txBody>
      </p:sp>
      <p:sp>
        <p:nvSpPr>
          <p:cNvPr id="473" name="object 473"/>
          <p:cNvSpPr/>
          <p:nvPr/>
        </p:nvSpPr>
        <p:spPr>
          <a:xfrm>
            <a:off x="7725409" y="6263640"/>
            <a:ext cx="619760" cy="594360"/>
          </a:xfrm>
          <a:custGeom>
            <a:avLst/>
            <a:gdLst/>
            <a:ahLst/>
            <a:cxnLst/>
            <a:rect l="l" t="t" r="r" b="b"/>
            <a:pathLst>
              <a:path w="619759" h="594359">
                <a:moveTo>
                  <a:pt x="24674" y="0"/>
                </a:moveTo>
                <a:lnTo>
                  <a:pt x="0" y="0"/>
                </a:lnTo>
                <a:lnTo>
                  <a:pt x="594360" y="594360"/>
                </a:lnTo>
                <a:lnTo>
                  <a:pt x="619464" y="594360"/>
                </a:lnTo>
                <a:lnTo>
                  <a:pt x="24674" y="0"/>
                </a:lnTo>
                <a:close/>
              </a:path>
            </a:pathLst>
          </a:custGeom>
          <a:solidFill>
            <a:srgbClr val="A4AFDB"/>
          </a:solidFill>
        </p:spPr>
        <p:txBody>
          <a:bodyPr wrap="square" lIns="0" tIns="0" rIns="0" bIns="0" rtlCol="0"/>
          <a:lstStyle/>
          <a:p>
            <a:endParaRPr/>
          </a:p>
        </p:txBody>
      </p:sp>
      <p:sp>
        <p:nvSpPr>
          <p:cNvPr id="474" name="object 474"/>
          <p:cNvSpPr/>
          <p:nvPr/>
        </p:nvSpPr>
        <p:spPr>
          <a:xfrm>
            <a:off x="77482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3AEDC"/>
          </a:solidFill>
        </p:spPr>
        <p:txBody>
          <a:bodyPr wrap="square" lIns="0" tIns="0" rIns="0" bIns="0" rtlCol="0"/>
          <a:lstStyle/>
          <a:p>
            <a:endParaRPr/>
          </a:p>
        </p:txBody>
      </p:sp>
      <p:sp>
        <p:nvSpPr>
          <p:cNvPr id="475" name="object 475"/>
          <p:cNvSpPr/>
          <p:nvPr/>
        </p:nvSpPr>
        <p:spPr>
          <a:xfrm>
            <a:off x="77711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A2AEDC"/>
          </a:solidFill>
        </p:spPr>
        <p:txBody>
          <a:bodyPr wrap="square" lIns="0" tIns="0" rIns="0" bIns="0" rtlCol="0"/>
          <a:lstStyle/>
          <a:p>
            <a:endParaRPr/>
          </a:p>
        </p:txBody>
      </p:sp>
      <p:sp>
        <p:nvSpPr>
          <p:cNvPr id="476" name="object 476"/>
          <p:cNvSpPr/>
          <p:nvPr/>
        </p:nvSpPr>
        <p:spPr>
          <a:xfrm>
            <a:off x="77939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A1AEDD"/>
          </a:solidFill>
        </p:spPr>
        <p:txBody>
          <a:bodyPr wrap="square" lIns="0" tIns="0" rIns="0" bIns="0" rtlCol="0"/>
          <a:lstStyle/>
          <a:p>
            <a:endParaRPr/>
          </a:p>
        </p:txBody>
      </p:sp>
      <p:sp>
        <p:nvSpPr>
          <p:cNvPr id="477" name="object 477"/>
          <p:cNvSpPr/>
          <p:nvPr/>
        </p:nvSpPr>
        <p:spPr>
          <a:xfrm>
            <a:off x="781685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A0ADDD"/>
          </a:solidFill>
        </p:spPr>
        <p:txBody>
          <a:bodyPr wrap="square" lIns="0" tIns="0" rIns="0" bIns="0" rtlCol="0"/>
          <a:lstStyle/>
          <a:p>
            <a:endParaRPr/>
          </a:p>
        </p:txBody>
      </p:sp>
      <p:sp>
        <p:nvSpPr>
          <p:cNvPr id="478" name="object 478"/>
          <p:cNvSpPr/>
          <p:nvPr/>
        </p:nvSpPr>
        <p:spPr>
          <a:xfrm>
            <a:off x="78397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FADDE"/>
          </a:solidFill>
        </p:spPr>
        <p:txBody>
          <a:bodyPr wrap="square" lIns="0" tIns="0" rIns="0" bIns="0" rtlCol="0"/>
          <a:lstStyle/>
          <a:p>
            <a:endParaRPr/>
          </a:p>
        </p:txBody>
      </p:sp>
      <p:sp>
        <p:nvSpPr>
          <p:cNvPr id="479" name="object 479"/>
          <p:cNvSpPr/>
          <p:nvPr/>
        </p:nvSpPr>
        <p:spPr>
          <a:xfrm>
            <a:off x="7862569"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9EACDE"/>
          </a:solidFill>
        </p:spPr>
        <p:txBody>
          <a:bodyPr wrap="square" lIns="0" tIns="0" rIns="0" bIns="0" rtlCol="0"/>
          <a:lstStyle/>
          <a:p>
            <a:endParaRPr/>
          </a:p>
        </p:txBody>
      </p:sp>
      <p:sp>
        <p:nvSpPr>
          <p:cNvPr id="480" name="object 480"/>
          <p:cNvSpPr/>
          <p:nvPr/>
        </p:nvSpPr>
        <p:spPr>
          <a:xfrm>
            <a:off x="78854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DACDF"/>
          </a:solidFill>
        </p:spPr>
        <p:txBody>
          <a:bodyPr wrap="square" lIns="0" tIns="0" rIns="0" bIns="0" rtlCol="0"/>
          <a:lstStyle/>
          <a:p>
            <a:endParaRPr/>
          </a:p>
        </p:txBody>
      </p:sp>
      <p:sp>
        <p:nvSpPr>
          <p:cNvPr id="481" name="object 481"/>
          <p:cNvSpPr/>
          <p:nvPr/>
        </p:nvSpPr>
        <p:spPr>
          <a:xfrm>
            <a:off x="79082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CACE0"/>
          </a:solidFill>
        </p:spPr>
        <p:txBody>
          <a:bodyPr wrap="square" lIns="0" tIns="0" rIns="0" bIns="0" rtlCol="0"/>
          <a:lstStyle/>
          <a:p>
            <a:endParaRPr/>
          </a:p>
        </p:txBody>
      </p:sp>
      <p:sp>
        <p:nvSpPr>
          <p:cNvPr id="482" name="object 482"/>
          <p:cNvSpPr/>
          <p:nvPr/>
        </p:nvSpPr>
        <p:spPr>
          <a:xfrm>
            <a:off x="79311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BABE0"/>
          </a:solidFill>
        </p:spPr>
        <p:txBody>
          <a:bodyPr wrap="square" lIns="0" tIns="0" rIns="0" bIns="0" rtlCol="0"/>
          <a:lstStyle/>
          <a:p>
            <a:endParaRPr/>
          </a:p>
        </p:txBody>
      </p:sp>
      <p:sp>
        <p:nvSpPr>
          <p:cNvPr id="483" name="object 483"/>
          <p:cNvSpPr/>
          <p:nvPr/>
        </p:nvSpPr>
        <p:spPr>
          <a:xfrm>
            <a:off x="7954009"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9AABE1"/>
          </a:solidFill>
        </p:spPr>
        <p:txBody>
          <a:bodyPr wrap="square" lIns="0" tIns="0" rIns="0" bIns="0" rtlCol="0"/>
          <a:lstStyle/>
          <a:p>
            <a:endParaRPr/>
          </a:p>
        </p:txBody>
      </p:sp>
      <p:sp>
        <p:nvSpPr>
          <p:cNvPr id="484" name="object 484"/>
          <p:cNvSpPr/>
          <p:nvPr/>
        </p:nvSpPr>
        <p:spPr>
          <a:xfrm>
            <a:off x="7977513" y="6263640"/>
            <a:ext cx="619125" cy="594360"/>
          </a:xfrm>
          <a:custGeom>
            <a:avLst/>
            <a:gdLst/>
            <a:ahLst/>
            <a:cxnLst/>
            <a:rect l="l" t="t" r="r" b="b"/>
            <a:pathLst>
              <a:path w="619125" h="594359">
                <a:moveTo>
                  <a:pt x="24756" y="0"/>
                </a:moveTo>
                <a:lnTo>
                  <a:pt x="0" y="0"/>
                </a:lnTo>
                <a:lnTo>
                  <a:pt x="593929" y="594359"/>
                </a:lnTo>
                <a:lnTo>
                  <a:pt x="619116" y="594359"/>
                </a:lnTo>
                <a:lnTo>
                  <a:pt x="24756" y="0"/>
                </a:lnTo>
                <a:close/>
              </a:path>
            </a:pathLst>
          </a:custGeom>
          <a:solidFill>
            <a:srgbClr val="99ABE1"/>
          </a:solidFill>
        </p:spPr>
        <p:txBody>
          <a:bodyPr wrap="square" lIns="0" tIns="0" rIns="0" bIns="0" rtlCol="0"/>
          <a:lstStyle/>
          <a:p>
            <a:endParaRPr/>
          </a:p>
        </p:txBody>
      </p:sp>
      <p:sp>
        <p:nvSpPr>
          <p:cNvPr id="485" name="object 485"/>
          <p:cNvSpPr/>
          <p:nvPr/>
        </p:nvSpPr>
        <p:spPr>
          <a:xfrm>
            <a:off x="8000365" y="6263640"/>
            <a:ext cx="619125" cy="594360"/>
          </a:xfrm>
          <a:custGeom>
            <a:avLst/>
            <a:gdLst/>
            <a:ahLst/>
            <a:cxnLst/>
            <a:rect l="l" t="t" r="r" b="b"/>
            <a:pathLst>
              <a:path w="619125" h="594359">
                <a:moveTo>
                  <a:pt x="24764" y="0"/>
                </a:moveTo>
                <a:lnTo>
                  <a:pt x="0" y="0"/>
                </a:lnTo>
                <a:lnTo>
                  <a:pt x="593929" y="594360"/>
                </a:lnTo>
                <a:lnTo>
                  <a:pt x="619125" y="594360"/>
                </a:lnTo>
                <a:lnTo>
                  <a:pt x="24764" y="0"/>
                </a:lnTo>
                <a:close/>
              </a:path>
            </a:pathLst>
          </a:custGeom>
          <a:solidFill>
            <a:srgbClr val="99AAE2"/>
          </a:solidFill>
        </p:spPr>
        <p:txBody>
          <a:bodyPr wrap="square" lIns="0" tIns="0" rIns="0" bIns="0" rtlCol="0"/>
          <a:lstStyle/>
          <a:p>
            <a:endParaRPr/>
          </a:p>
        </p:txBody>
      </p:sp>
      <p:sp>
        <p:nvSpPr>
          <p:cNvPr id="486" name="object 486"/>
          <p:cNvSpPr/>
          <p:nvPr/>
        </p:nvSpPr>
        <p:spPr>
          <a:xfrm>
            <a:off x="802259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7AAE2"/>
          </a:solidFill>
        </p:spPr>
        <p:txBody>
          <a:bodyPr wrap="square" lIns="0" tIns="0" rIns="0" bIns="0" rtlCol="0"/>
          <a:lstStyle/>
          <a:p>
            <a:endParaRPr/>
          </a:p>
        </p:txBody>
      </p:sp>
      <p:sp>
        <p:nvSpPr>
          <p:cNvPr id="487" name="object 487"/>
          <p:cNvSpPr/>
          <p:nvPr/>
        </p:nvSpPr>
        <p:spPr>
          <a:xfrm>
            <a:off x="80454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96AAE3"/>
          </a:solidFill>
        </p:spPr>
        <p:txBody>
          <a:bodyPr wrap="square" lIns="0" tIns="0" rIns="0" bIns="0" rtlCol="0"/>
          <a:lstStyle/>
          <a:p>
            <a:endParaRPr/>
          </a:p>
        </p:txBody>
      </p:sp>
      <p:sp>
        <p:nvSpPr>
          <p:cNvPr id="488" name="object 488"/>
          <p:cNvSpPr/>
          <p:nvPr/>
        </p:nvSpPr>
        <p:spPr>
          <a:xfrm>
            <a:off x="8068919" y="6263640"/>
            <a:ext cx="619760" cy="594360"/>
          </a:xfrm>
          <a:custGeom>
            <a:avLst/>
            <a:gdLst/>
            <a:ahLst/>
            <a:cxnLst/>
            <a:rect l="l" t="t" r="r" b="b"/>
            <a:pathLst>
              <a:path w="619759" h="594359">
                <a:moveTo>
                  <a:pt x="24789" y="0"/>
                </a:moveTo>
                <a:lnTo>
                  <a:pt x="0" y="0"/>
                </a:lnTo>
                <a:lnTo>
                  <a:pt x="593929" y="594360"/>
                </a:lnTo>
                <a:lnTo>
                  <a:pt x="619149" y="594360"/>
                </a:lnTo>
                <a:lnTo>
                  <a:pt x="24789" y="0"/>
                </a:lnTo>
                <a:close/>
              </a:path>
            </a:pathLst>
          </a:custGeom>
          <a:solidFill>
            <a:srgbClr val="95A9E3"/>
          </a:solidFill>
        </p:spPr>
        <p:txBody>
          <a:bodyPr wrap="square" lIns="0" tIns="0" rIns="0" bIns="0" rtlCol="0"/>
          <a:lstStyle/>
          <a:p>
            <a:endParaRPr/>
          </a:p>
        </p:txBody>
      </p:sp>
      <p:sp>
        <p:nvSpPr>
          <p:cNvPr id="489" name="object 489"/>
          <p:cNvSpPr/>
          <p:nvPr/>
        </p:nvSpPr>
        <p:spPr>
          <a:xfrm>
            <a:off x="8092440" y="6263640"/>
            <a:ext cx="619125" cy="594360"/>
          </a:xfrm>
          <a:custGeom>
            <a:avLst/>
            <a:gdLst/>
            <a:ahLst/>
            <a:cxnLst/>
            <a:rect l="l" t="t" r="r" b="b"/>
            <a:pathLst>
              <a:path w="619125" h="594359">
                <a:moveTo>
                  <a:pt x="24722" y="0"/>
                </a:moveTo>
                <a:lnTo>
                  <a:pt x="0" y="0"/>
                </a:lnTo>
                <a:lnTo>
                  <a:pt x="594359" y="594359"/>
                </a:lnTo>
                <a:lnTo>
                  <a:pt x="618652" y="594359"/>
                </a:lnTo>
                <a:lnTo>
                  <a:pt x="24722" y="0"/>
                </a:lnTo>
                <a:close/>
              </a:path>
            </a:pathLst>
          </a:custGeom>
          <a:solidFill>
            <a:srgbClr val="94A9E4"/>
          </a:solidFill>
        </p:spPr>
        <p:txBody>
          <a:bodyPr wrap="square" lIns="0" tIns="0" rIns="0" bIns="0" rtlCol="0"/>
          <a:lstStyle/>
          <a:p>
            <a:endParaRPr/>
          </a:p>
        </p:txBody>
      </p:sp>
      <p:sp>
        <p:nvSpPr>
          <p:cNvPr id="490" name="object 490"/>
          <p:cNvSpPr/>
          <p:nvPr/>
        </p:nvSpPr>
        <p:spPr>
          <a:xfrm>
            <a:off x="8115300" y="6263640"/>
            <a:ext cx="618490" cy="594360"/>
          </a:xfrm>
          <a:custGeom>
            <a:avLst/>
            <a:gdLst/>
            <a:ahLst/>
            <a:cxnLst/>
            <a:rect l="l" t="t" r="r" b="b"/>
            <a:pathLst>
              <a:path w="618490" h="594359">
                <a:moveTo>
                  <a:pt x="24129" y="0"/>
                </a:moveTo>
                <a:lnTo>
                  <a:pt x="0" y="0"/>
                </a:lnTo>
                <a:lnTo>
                  <a:pt x="594359" y="594360"/>
                </a:lnTo>
                <a:lnTo>
                  <a:pt x="618490" y="594360"/>
                </a:lnTo>
                <a:lnTo>
                  <a:pt x="24129" y="0"/>
                </a:lnTo>
                <a:close/>
              </a:path>
            </a:pathLst>
          </a:custGeom>
          <a:solidFill>
            <a:srgbClr val="93A9E4"/>
          </a:solidFill>
        </p:spPr>
        <p:txBody>
          <a:bodyPr wrap="square" lIns="0" tIns="0" rIns="0" bIns="0" rtlCol="0"/>
          <a:lstStyle/>
          <a:p>
            <a:endParaRPr/>
          </a:p>
        </p:txBody>
      </p:sp>
      <p:sp>
        <p:nvSpPr>
          <p:cNvPr id="491" name="object 491"/>
          <p:cNvSpPr/>
          <p:nvPr/>
        </p:nvSpPr>
        <p:spPr>
          <a:xfrm>
            <a:off x="81381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92A8E5"/>
          </a:solidFill>
        </p:spPr>
        <p:txBody>
          <a:bodyPr wrap="square" lIns="0" tIns="0" rIns="0" bIns="0" rtlCol="0"/>
          <a:lstStyle/>
          <a:p>
            <a:endParaRPr/>
          </a:p>
        </p:txBody>
      </p:sp>
      <p:sp>
        <p:nvSpPr>
          <p:cNvPr id="492" name="object 492"/>
          <p:cNvSpPr/>
          <p:nvPr/>
        </p:nvSpPr>
        <p:spPr>
          <a:xfrm>
            <a:off x="8160327" y="6263640"/>
            <a:ext cx="619760" cy="594360"/>
          </a:xfrm>
          <a:custGeom>
            <a:avLst/>
            <a:gdLst/>
            <a:ahLst/>
            <a:cxnLst/>
            <a:rect l="l" t="t" r="r" b="b"/>
            <a:pathLst>
              <a:path w="619759" h="594359">
                <a:moveTo>
                  <a:pt x="24822" y="0"/>
                </a:moveTo>
                <a:lnTo>
                  <a:pt x="0" y="0"/>
                </a:lnTo>
                <a:lnTo>
                  <a:pt x="593929" y="594360"/>
                </a:lnTo>
                <a:lnTo>
                  <a:pt x="619182" y="594360"/>
                </a:lnTo>
                <a:lnTo>
                  <a:pt x="24822" y="0"/>
                </a:lnTo>
                <a:close/>
              </a:path>
            </a:pathLst>
          </a:custGeom>
          <a:solidFill>
            <a:srgbClr val="91A8E6"/>
          </a:solidFill>
        </p:spPr>
        <p:txBody>
          <a:bodyPr wrap="square" lIns="0" tIns="0" rIns="0" bIns="0" rtlCol="0"/>
          <a:lstStyle/>
          <a:p>
            <a:endParaRPr/>
          </a:p>
        </p:txBody>
      </p:sp>
      <p:sp>
        <p:nvSpPr>
          <p:cNvPr id="493" name="object 493"/>
          <p:cNvSpPr/>
          <p:nvPr/>
        </p:nvSpPr>
        <p:spPr>
          <a:xfrm>
            <a:off x="8183880" y="6263640"/>
            <a:ext cx="619125" cy="594360"/>
          </a:xfrm>
          <a:custGeom>
            <a:avLst/>
            <a:gdLst/>
            <a:ahLst/>
            <a:cxnLst/>
            <a:rect l="l" t="t" r="r" b="b"/>
            <a:pathLst>
              <a:path w="619125" h="594359">
                <a:moveTo>
                  <a:pt x="24689" y="0"/>
                </a:moveTo>
                <a:lnTo>
                  <a:pt x="0" y="0"/>
                </a:lnTo>
                <a:lnTo>
                  <a:pt x="594359" y="594360"/>
                </a:lnTo>
                <a:lnTo>
                  <a:pt x="618619" y="594360"/>
                </a:lnTo>
                <a:lnTo>
                  <a:pt x="24689" y="0"/>
                </a:lnTo>
                <a:close/>
              </a:path>
            </a:pathLst>
          </a:custGeom>
          <a:solidFill>
            <a:srgbClr val="90A8E6"/>
          </a:solidFill>
        </p:spPr>
        <p:txBody>
          <a:bodyPr wrap="square" lIns="0" tIns="0" rIns="0" bIns="0" rtlCol="0"/>
          <a:lstStyle/>
          <a:p>
            <a:endParaRPr/>
          </a:p>
        </p:txBody>
      </p:sp>
      <p:sp>
        <p:nvSpPr>
          <p:cNvPr id="494" name="object 494"/>
          <p:cNvSpPr/>
          <p:nvPr/>
        </p:nvSpPr>
        <p:spPr>
          <a:xfrm>
            <a:off x="8207450" y="6263640"/>
            <a:ext cx="618490" cy="594360"/>
          </a:xfrm>
          <a:custGeom>
            <a:avLst/>
            <a:gdLst/>
            <a:ahLst/>
            <a:cxnLst/>
            <a:rect l="l" t="t" r="r" b="b"/>
            <a:pathLst>
              <a:path w="618490" h="594359">
                <a:moveTo>
                  <a:pt x="23971" y="0"/>
                </a:moveTo>
                <a:lnTo>
                  <a:pt x="0" y="0"/>
                </a:lnTo>
                <a:lnTo>
                  <a:pt x="594790" y="594360"/>
                </a:lnTo>
                <a:lnTo>
                  <a:pt x="617901" y="594360"/>
                </a:lnTo>
                <a:lnTo>
                  <a:pt x="23971" y="0"/>
                </a:lnTo>
                <a:close/>
              </a:path>
            </a:pathLst>
          </a:custGeom>
          <a:solidFill>
            <a:srgbClr val="8FA7E7"/>
          </a:solidFill>
        </p:spPr>
        <p:txBody>
          <a:bodyPr wrap="square" lIns="0" tIns="0" rIns="0" bIns="0" rtlCol="0"/>
          <a:lstStyle/>
          <a:p>
            <a:endParaRPr/>
          </a:p>
        </p:txBody>
      </p:sp>
      <p:sp>
        <p:nvSpPr>
          <p:cNvPr id="495" name="object 495"/>
          <p:cNvSpPr/>
          <p:nvPr/>
        </p:nvSpPr>
        <p:spPr>
          <a:xfrm>
            <a:off x="8230869" y="6263640"/>
            <a:ext cx="617220" cy="594360"/>
          </a:xfrm>
          <a:custGeom>
            <a:avLst/>
            <a:gdLst/>
            <a:ahLst/>
            <a:cxnLst/>
            <a:rect l="l" t="t" r="r" b="b"/>
            <a:pathLst>
              <a:path w="617220" h="594359">
                <a:moveTo>
                  <a:pt x="22859" y="0"/>
                </a:moveTo>
                <a:lnTo>
                  <a:pt x="0" y="0"/>
                </a:lnTo>
                <a:lnTo>
                  <a:pt x="594359" y="594360"/>
                </a:lnTo>
                <a:lnTo>
                  <a:pt x="617220" y="594360"/>
                </a:lnTo>
                <a:lnTo>
                  <a:pt x="22859" y="0"/>
                </a:lnTo>
                <a:close/>
              </a:path>
            </a:pathLst>
          </a:custGeom>
          <a:solidFill>
            <a:srgbClr val="8EA7E7"/>
          </a:solidFill>
        </p:spPr>
        <p:txBody>
          <a:bodyPr wrap="square" lIns="0" tIns="0" rIns="0" bIns="0" rtlCol="0"/>
          <a:lstStyle/>
          <a:p>
            <a:endParaRPr/>
          </a:p>
        </p:txBody>
      </p:sp>
      <p:sp>
        <p:nvSpPr>
          <p:cNvPr id="496" name="object 496"/>
          <p:cNvSpPr/>
          <p:nvPr/>
        </p:nvSpPr>
        <p:spPr>
          <a:xfrm>
            <a:off x="8252459" y="6263640"/>
            <a:ext cx="618490" cy="594360"/>
          </a:xfrm>
          <a:custGeom>
            <a:avLst/>
            <a:gdLst/>
            <a:ahLst/>
            <a:cxnLst/>
            <a:rect l="l" t="t" r="r" b="b"/>
            <a:pathLst>
              <a:path w="618490" h="594359">
                <a:moveTo>
                  <a:pt x="24130" y="0"/>
                </a:moveTo>
                <a:lnTo>
                  <a:pt x="0" y="0"/>
                </a:lnTo>
                <a:lnTo>
                  <a:pt x="594360" y="594360"/>
                </a:lnTo>
                <a:lnTo>
                  <a:pt x="618490" y="594360"/>
                </a:lnTo>
                <a:lnTo>
                  <a:pt x="24130" y="0"/>
                </a:lnTo>
                <a:close/>
              </a:path>
            </a:pathLst>
          </a:custGeom>
          <a:solidFill>
            <a:srgbClr val="8DA7E8"/>
          </a:solidFill>
        </p:spPr>
        <p:txBody>
          <a:bodyPr wrap="square" lIns="0" tIns="0" rIns="0" bIns="0" rtlCol="0"/>
          <a:lstStyle/>
          <a:p>
            <a:endParaRPr/>
          </a:p>
        </p:txBody>
      </p:sp>
      <p:sp>
        <p:nvSpPr>
          <p:cNvPr id="497" name="object 497"/>
          <p:cNvSpPr/>
          <p:nvPr/>
        </p:nvSpPr>
        <p:spPr>
          <a:xfrm>
            <a:off x="8275319" y="6263640"/>
            <a:ext cx="619125" cy="594360"/>
          </a:xfrm>
          <a:custGeom>
            <a:avLst/>
            <a:gdLst/>
            <a:ahLst/>
            <a:cxnLst/>
            <a:rect l="l" t="t" r="r" b="b"/>
            <a:pathLst>
              <a:path w="619125" h="594359">
                <a:moveTo>
                  <a:pt x="24656" y="0"/>
                </a:moveTo>
                <a:lnTo>
                  <a:pt x="0" y="0"/>
                </a:lnTo>
                <a:lnTo>
                  <a:pt x="594359" y="594360"/>
                </a:lnTo>
                <a:lnTo>
                  <a:pt x="618586" y="594360"/>
                </a:lnTo>
                <a:lnTo>
                  <a:pt x="24656" y="0"/>
                </a:lnTo>
                <a:close/>
              </a:path>
            </a:pathLst>
          </a:custGeom>
          <a:solidFill>
            <a:srgbClr val="8CA6E8"/>
          </a:solidFill>
        </p:spPr>
        <p:txBody>
          <a:bodyPr wrap="square" lIns="0" tIns="0" rIns="0" bIns="0" rtlCol="0"/>
          <a:lstStyle/>
          <a:p>
            <a:endParaRPr/>
          </a:p>
        </p:txBody>
      </p:sp>
      <p:sp>
        <p:nvSpPr>
          <p:cNvPr id="498" name="object 498"/>
          <p:cNvSpPr/>
          <p:nvPr/>
        </p:nvSpPr>
        <p:spPr>
          <a:xfrm>
            <a:off x="8298922" y="6263640"/>
            <a:ext cx="619125" cy="594360"/>
          </a:xfrm>
          <a:custGeom>
            <a:avLst/>
            <a:gdLst/>
            <a:ahLst/>
            <a:cxnLst/>
            <a:rect l="l" t="t" r="r" b="b"/>
            <a:pathLst>
              <a:path w="619125" h="594359">
                <a:moveTo>
                  <a:pt x="24656" y="0"/>
                </a:moveTo>
                <a:lnTo>
                  <a:pt x="0" y="0"/>
                </a:lnTo>
                <a:lnTo>
                  <a:pt x="594790" y="594360"/>
                </a:lnTo>
                <a:lnTo>
                  <a:pt x="619016" y="594360"/>
                </a:lnTo>
                <a:lnTo>
                  <a:pt x="24656" y="0"/>
                </a:lnTo>
                <a:close/>
              </a:path>
            </a:pathLst>
          </a:custGeom>
          <a:solidFill>
            <a:srgbClr val="8BA6E9"/>
          </a:solidFill>
        </p:spPr>
        <p:txBody>
          <a:bodyPr wrap="square" lIns="0" tIns="0" rIns="0" bIns="0" rtlCol="0"/>
          <a:lstStyle/>
          <a:p>
            <a:endParaRPr/>
          </a:p>
        </p:txBody>
      </p:sp>
      <p:sp>
        <p:nvSpPr>
          <p:cNvPr id="499" name="object 499"/>
          <p:cNvSpPr/>
          <p:nvPr/>
        </p:nvSpPr>
        <p:spPr>
          <a:xfrm>
            <a:off x="8322309" y="6263640"/>
            <a:ext cx="619760" cy="594360"/>
          </a:xfrm>
          <a:custGeom>
            <a:avLst/>
            <a:gdLst/>
            <a:ahLst/>
            <a:cxnLst/>
            <a:rect l="l" t="t" r="r" b="b"/>
            <a:pathLst>
              <a:path w="619759" h="594359">
                <a:moveTo>
                  <a:pt x="24890" y="0"/>
                </a:moveTo>
                <a:lnTo>
                  <a:pt x="0" y="0"/>
                </a:lnTo>
                <a:lnTo>
                  <a:pt x="594359" y="594359"/>
                </a:lnTo>
                <a:lnTo>
                  <a:pt x="619680" y="594359"/>
                </a:lnTo>
                <a:lnTo>
                  <a:pt x="24890" y="0"/>
                </a:lnTo>
                <a:close/>
              </a:path>
            </a:pathLst>
          </a:custGeom>
          <a:solidFill>
            <a:srgbClr val="8AA5E9"/>
          </a:solidFill>
        </p:spPr>
        <p:txBody>
          <a:bodyPr wrap="square" lIns="0" tIns="0" rIns="0" bIns="0" rtlCol="0"/>
          <a:lstStyle/>
          <a:p>
            <a:endParaRPr/>
          </a:p>
        </p:txBody>
      </p:sp>
      <p:sp>
        <p:nvSpPr>
          <p:cNvPr id="500" name="object 500"/>
          <p:cNvSpPr/>
          <p:nvPr/>
        </p:nvSpPr>
        <p:spPr>
          <a:xfrm>
            <a:off x="83451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9A5EA"/>
          </a:solidFill>
        </p:spPr>
        <p:txBody>
          <a:bodyPr wrap="square" lIns="0" tIns="0" rIns="0" bIns="0" rtlCol="0"/>
          <a:lstStyle/>
          <a:p>
            <a:endParaRPr/>
          </a:p>
        </p:txBody>
      </p:sp>
      <p:sp>
        <p:nvSpPr>
          <p:cNvPr id="501" name="object 501"/>
          <p:cNvSpPr/>
          <p:nvPr/>
        </p:nvSpPr>
        <p:spPr>
          <a:xfrm>
            <a:off x="83680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8A5EA"/>
          </a:solidFill>
        </p:spPr>
        <p:txBody>
          <a:bodyPr wrap="square" lIns="0" tIns="0" rIns="0" bIns="0" rtlCol="0"/>
          <a:lstStyle/>
          <a:p>
            <a:endParaRPr/>
          </a:p>
        </p:txBody>
      </p:sp>
      <p:sp>
        <p:nvSpPr>
          <p:cNvPr id="502" name="object 502"/>
          <p:cNvSpPr/>
          <p:nvPr/>
        </p:nvSpPr>
        <p:spPr>
          <a:xfrm>
            <a:off x="83908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7A4EB"/>
          </a:solidFill>
        </p:spPr>
        <p:txBody>
          <a:bodyPr wrap="square" lIns="0" tIns="0" rIns="0" bIns="0" rtlCol="0"/>
          <a:lstStyle/>
          <a:p>
            <a:endParaRPr/>
          </a:p>
        </p:txBody>
      </p:sp>
      <p:sp>
        <p:nvSpPr>
          <p:cNvPr id="503" name="object 503"/>
          <p:cNvSpPr/>
          <p:nvPr/>
        </p:nvSpPr>
        <p:spPr>
          <a:xfrm>
            <a:off x="8413750"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6A4EC"/>
          </a:solidFill>
        </p:spPr>
        <p:txBody>
          <a:bodyPr wrap="square" lIns="0" tIns="0" rIns="0" bIns="0" rtlCol="0"/>
          <a:lstStyle/>
          <a:p>
            <a:endParaRPr/>
          </a:p>
        </p:txBody>
      </p:sp>
      <p:sp>
        <p:nvSpPr>
          <p:cNvPr id="504" name="object 504"/>
          <p:cNvSpPr/>
          <p:nvPr/>
        </p:nvSpPr>
        <p:spPr>
          <a:xfrm>
            <a:off x="8436609" y="6263640"/>
            <a:ext cx="619760" cy="594360"/>
          </a:xfrm>
          <a:custGeom>
            <a:avLst/>
            <a:gdLst/>
            <a:ahLst/>
            <a:cxnLst/>
            <a:rect l="l" t="t" r="r" b="b"/>
            <a:pathLst>
              <a:path w="619759" h="594359">
                <a:moveTo>
                  <a:pt x="25400" y="0"/>
                </a:moveTo>
                <a:lnTo>
                  <a:pt x="0" y="0"/>
                </a:lnTo>
                <a:lnTo>
                  <a:pt x="594359" y="594360"/>
                </a:lnTo>
                <a:lnTo>
                  <a:pt x="619759" y="594360"/>
                </a:lnTo>
                <a:lnTo>
                  <a:pt x="25400" y="0"/>
                </a:lnTo>
                <a:close/>
              </a:path>
            </a:pathLst>
          </a:custGeom>
          <a:solidFill>
            <a:srgbClr val="85A4EC"/>
          </a:solidFill>
        </p:spPr>
        <p:txBody>
          <a:bodyPr wrap="square" lIns="0" tIns="0" rIns="0" bIns="0" rtlCol="0"/>
          <a:lstStyle/>
          <a:p>
            <a:endParaRPr/>
          </a:p>
        </p:txBody>
      </p:sp>
      <p:sp>
        <p:nvSpPr>
          <p:cNvPr id="505" name="object 505"/>
          <p:cNvSpPr/>
          <p:nvPr/>
        </p:nvSpPr>
        <p:spPr>
          <a:xfrm>
            <a:off x="8459469" y="6263640"/>
            <a:ext cx="619760" cy="594360"/>
          </a:xfrm>
          <a:custGeom>
            <a:avLst/>
            <a:gdLst/>
            <a:ahLst/>
            <a:cxnLst/>
            <a:rect l="l" t="t" r="r" b="b"/>
            <a:pathLst>
              <a:path w="619759" h="594359">
                <a:moveTo>
                  <a:pt x="25400" y="0"/>
                </a:moveTo>
                <a:lnTo>
                  <a:pt x="0" y="0"/>
                </a:lnTo>
                <a:lnTo>
                  <a:pt x="594359" y="594360"/>
                </a:lnTo>
                <a:lnTo>
                  <a:pt x="619760" y="594360"/>
                </a:lnTo>
                <a:lnTo>
                  <a:pt x="25400" y="0"/>
                </a:lnTo>
                <a:close/>
              </a:path>
            </a:pathLst>
          </a:custGeom>
          <a:solidFill>
            <a:srgbClr val="84A3ED"/>
          </a:solidFill>
        </p:spPr>
        <p:txBody>
          <a:bodyPr wrap="square" lIns="0" tIns="0" rIns="0" bIns="0" rtlCol="0"/>
          <a:lstStyle/>
          <a:p>
            <a:endParaRPr/>
          </a:p>
        </p:txBody>
      </p:sp>
      <p:sp>
        <p:nvSpPr>
          <p:cNvPr id="506" name="object 506"/>
          <p:cNvSpPr/>
          <p:nvPr/>
        </p:nvSpPr>
        <p:spPr>
          <a:xfrm>
            <a:off x="8482330" y="6263640"/>
            <a:ext cx="619760" cy="594360"/>
          </a:xfrm>
          <a:custGeom>
            <a:avLst/>
            <a:gdLst/>
            <a:ahLst/>
            <a:cxnLst/>
            <a:rect l="l" t="t" r="r" b="b"/>
            <a:pathLst>
              <a:path w="619759" h="594359">
                <a:moveTo>
                  <a:pt x="25400" y="0"/>
                </a:moveTo>
                <a:lnTo>
                  <a:pt x="0" y="0"/>
                </a:lnTo>
                <a:lnTo>
                  <a:pt x="594360" y="594360"/>
                </a:lnTo>
                <a:lnTo>
                  <a:pt x="619760" y="594360"/>
                </a:lnTo>
                <a:lnTo>
                  <a:pt x="25400" y="0"/>
                </a:lnTo>
                <a:close/>
              </a:path>
            </a:pathLst>
          </a:custGeom>
          <a:solidFill>
            <a:srgbClr val="83A3ED"/>
          </a:solidFill>
        </p:spPr>
        <p:txBody>
          <a:bodyPr wrap="square" lIns="0" tIns="0" rIns="0" bIns="0" rtlCol="0"/>
          <a:lstStyle/>
          <a:p>
            <a:endParaRPr/>
          </a:p>
        </p:txBody>
      </p:sp>
      <p:sp>
        <p:nvSpPr>
          <p:cNvPr id="507" name="object 507"/>
          <p:cNvSpPr/>
          <p:nvPr/>
        </p:nvSpPr>
        <p:spPr>
          <a:xfrm>
            <a:off x="8505190" y="6263640"/>
            <a:ext cx="619760" cy="594360"/>
          </a:xfrm>
          <a:custGeom>
            <a:avLst/>
            <a:gdLst/>
            <a:ahLst/>
            <a:cxnLst/>
            <a:rect l="l" t="t" r="r" b="b"/>
            <a:pathLst>
              <a:path w="619759" h="594359">
                <a:moveTo>
                  <a:pt x="25400" y="0"/>
                </a:moveTo>
                <a:lnTo>
                  <a:pt x="0" y="0"/>
                </a:lnTo>
                <a:lnTo>
                  <a:pt x="594359" y="594359"/>
                </a:lnTo>
                <a:lnTo>
                  <a:pt x="619759" y="594359"/>
                </a:lnTo>
                <a:lnTo>
                  <a:pt x="25400" y="0"/>
                </a:lnTo>
                <a:close/>
              </a:path>
            </a:pathLst>
          </a:custGeom>
          <a:solidFill>
            <a:srgbClr val="82A3EE"/>
          </a:solidFill>
        </p:spPr>
        <p:txBody>
          <a:bodyPr wrap="square" lIns="0" tIns="0" rIns="0" bIns="0" rtlCol="0"/>
          <a:lstStyle/>
          <a:p>
            <a:endParaRPr/>
          </a:p>
        </p:txBody>
      </p:sp>
      <p:sp>
        <p:nvSpPr>
          <p:cNvPr id="508" name="object 508"/>
          <p:cNvSpPr/>
          <p:nvPr/>
        </p:nvSpPr>
        <p:spPr>
          <a:xfrm>
            <a:off x="8528050" y="6263640"/>
            <a:ext cx="615950" cy="594360"/>
          </a:xfrm>
          <a:custGeom>
            <a:avLst/>
            <a:gdLst/>
            <a:ahLst/>
            <a:cxnLst/>
            <a:rect l="l" t="t" r="r" b="b"/>
            <a:pathLst>
              <a:path w="615950" h="594359">
                <a:moveTo>
                  <a:pt x="25400" y="0"/>
                </a:moveTo>
                <a:lnTo>
                  <a:pt x="0" y="0"/>
                </a:lnTo>
                <a:lnTo>
                  <a:pt x="594359" y="594360"/>
                </a:lnTo>
                <a:lnTo>
                  <a:pt x="615950" y="594360"/>
                </a:lnTo>
                <a:lnTo>
                  <a:pt x="615950" y="590550"/>
                </a:lnTo>
                <a:lnTo>
                  <a:pt x="25400" y="0"/>
                </a:lnTo>
                <a:close/>
              </a:path>
            </a:pathLst>
          </a:custGeom>
          <a:solidFill>
            <a:srgbClr val="81A2EE"/>
          </a:solidFill>
        </p:spPr>
        <p:txBody>
          <a:bodyPr wrap="square" lIns="0" tIns="0" rIns="0" bIns="0" rtlCol="0"/>
          <a:lstStyle/>
          <a:p>
            <a:endParaRPr/>
          </a:p>
        </p:txBody>
      </p:sp>
      <p:sp>
        <p:nvSpPr>
          <p:cNvPr id="509" name="object 509"/>
          <p:cNvSpPr/>
          <p:nvPr/>
        </p:nvSpPr>
        <p:spPr>
          <a:xfrm>
            <a:off x="8550909" y="6263640"/>
            <a:ext cx="593090" cy="593090"/>
          </a:xfrm>
          <a:custGeom>
            <a:avLst/>
            <a:gdLst/>
            <a:ahLst/>
            <a:cxnLst/>
            <a:rect l="l" t="t" r="r" b="b"/>
            <a:pathLst>
              <a:path w="593090" h="593090">
                <a:moveTo>
                  <a:pt x="25400" y="0"/>
                </a:moveTo>
                <a:lnTo>
                  <a:pt x="0" y="0"/>
                </a:lnTo>
                <a:lnTo>
                  <a:pt x="593089" y="593089"/>
                </a:lnTo>
                <a:lnTo>
                  <a:pt x="593089" y="567689"/>
                </a:lnTo>
                <a:lnTo>
                  <a:pt x="25400" y="0"/>
                </a:lnTo>
                <a:close/>
              </a:path>
            </a:pathLst>
          </a:custGeom>
          <a:solidFill>
            <a:srgbClr val="80A2EF"/>
          </a:solidFill>
        </p:spPr>
        <p:txBody>
          <a:bodyPr wrap="square" lIns="0" tIns="0" rIns="0" bIns="0" rtlCol="0"/>
          <a:lstStyle/>
          <a:p>
            <a:endParaRPr/>
          </a:p>
        </p:txBody>
      </p:sp>
      <p:sp>
        <p:nvSpPr>
          <p:cNvPr id="510" name="object 510"/>
          <p:cNvSpPr/>
          <p:nvPr/>
        </p:nvSpPr>
        <p:spPr>
          <a:xfrm>
            <a:off x="8573769" y="6263640"/>
            <a:ext cx="570230" cy="570230"/>
          </a:xfrm>
          <a:custGeom>
            <a:avLst/>
            <a:gdLst/>
            <a:ahLst/>
            <a:cxnLst/>
            <a:rect l="l" t="t" r="r" b="b"/>
            <a:pathLst>
              <a:path w="570229" h="570229">
                <a:moveTo>
                  <a:pt x="25400" y="0"/>
                </a:moveTo>
                <a:lnTo>
                  <a:pt x="0" y="0"/>
                </a:lnTo>
                <a:lnTo>
                  <a:pt x="570229" y="570229"/>
                </a:lnTo>
                <a:lnTo>
                  <a:pt x="570229" y="544829"/>
                </a:lnTo>
                <a:lnTo>
                  <a:pt x="25400" y="0"/>
                </a:lnTo>
                <a:close/>
              </a:path>
            </a:pathLst>
          </a:custGeom>
          <a:solidFill>
            <a:srgbClr val="7FA2EF"/>
          </a:solidFill>
        </p:spPr>
        <p:txBody>
          <a:bodyPr wrap="square" lIns="0" tIns="0" rIns="0" bIns="0" rtlCol="0"/>
          <a:lstStyle/>
          <a:p>
            <a:endParaRPr/>
          </a:p>
        </p:txBody>
      </p:sp>
      <p:sp>
        <p:nvSpPr>
          <p:cNvPr id="511" name="object 511"/>
          <p:cNvSpPr/>
          <p:nvPr/>
        </p:nvSpPr>
        <p:spPr>
          <a:xfrm>
            <a:off x="8596630" y="6263640"/>
            <a:ext cx="547370" cy="547370"/>
          </a:xfrm>
          <a:custGeom>
            <a:avLst/>
            <a:gdLst/>
            <a:ahLst/>
            <a:cxnLst/>
            <a:rect l="l" t="t" r="r" b="b"/>
            <a:pathLst>
              <a:path w="547370" h="547370">
                <a:moveTo>
                  <a:pt x="25400" y="0"/>
                </a:moveTo>
                <a:lnTo>
                  <a:pt x="0" y="0"/>
                </a:lnTo>
                <a:lnTo>
                  <a:pt x="547370" y="547370"/>
                </a:lnTo>
                <a:lnTo>
                  <a:pt x="547370" y="521970"/>
                </a:lnTo>
                <a:lnTo>
                  <a:pt x="25400" y="0"/>
                </a:lnTo>
                <a:close/>
              </a:path>
            </a:pathLst>
          </a:custGeom>
          <a:solidFill>
            <a:srgbClr val="7EA1F0"/>
          </a:solidFill>
        </p:spPr>
        <p:txBody>
          <a:bodyPr wrap="square" lIns="0" tIns="0" rIns="0" bIns="0" rtlCol="0"/>
          <a:lstStyle/>
          <a:p>
            <a:endParaRPr/>
          </a:p>
        </p:txBody>
      </p:sp>
      <p:sp>
        <p:nvSpPr>
          <p:cNvPr id="512" name="object 512"/>
          <p:cNvSpPr/>
          <p:nvPr/>
        </p:nvSpPr>
        <p:spPr>
          <a:xfrm>
            <a:off x="8619490" y="6263640"/>
            <a:ext cx="524510" cy="524510"/>
          </a:xfrm>
          <a:custGeom>
            <a:avLst/>
            <a:gdLst/>
            <a:ahLst/>
            <a:cxnLst/>
            <a:rect l="l" t="t" r="r" b="b"/>
            <a:pathLst>
              <a:path w="524509" h="524509">
                <a:moveTo>
                  <a:pt x="25400" y="0"/>
                </a:moveTo>
                <a:lnTo>
                  <a:pt x="0" y="0"/>
                </a:lnTo>
                <a:lnTo>
                  <a:pt x="524509" y="524510"/>
                </a:lnTo>
                <a:lnTo>
                  <a:pt x="524509" y="499110"/>
                </a:lnTo>
                <a:lnTo>
                  <a:pt x="25400" y="0"/>
                </a:lnTo>
                <a:close/>
              </a:path>
            </a:pathLst>
          </a:custGeom>
          <a:solidFill>
            <a:srgbClr val="7DA1F0"/>
          </a:solidFill>
        </p:spPr>
        <p:txBody>
          <a:bodyPr wrap="square" lIns="0" tIns="0" rIns="0" bIns="0" rtlCol="0"/>
          <a:lstStyle/>
          <a:p>
            <a:endParaRPr/>
          </a:p>
        </p:txBody>
      </p:sp>
      <p:sp>
        <p:nvSpPr>
          <p:cNvPr id="513" name="object 513"/>
          <p:cNvSpPr/>
          <p:nvPr/>
        </p:nvSpPr>
        <p:spPr>
          <a:xfrm>
            <a:off x="8642350" y="6263640"/>
            <a:ext cx="501650" cy="501650"/>
          </a:xfrm>
          <a:custGeom>
            <a:avLst/>
            <a:gdLst/>
            <a:ahLst/>
            <a:cxnLst/>
            <a:rect l="l" t="t" r="r" b="b"/>
            <a:pathLst>
              <a:path w="501650" h="501650">
                <a:moveTo>
                  <a:pt x="25400" y="0"/>
                </a:moveTo>
                <a:lnTo>
                  <a:pt x="0" y="0"/>
                </a:lnTo>
                <a:lnTo>
                  <a:pt x="501650" y="501650"/>
                </a:lnTo>
                <a:lnTo>
                  <a:pt x="501650" y="476250"/>
                </a:lnTo>
                <a:lnTo>
                  <a:pt x="25400" y="0"/>
                </a:lnTo>
                <a:close/>
              </a:path>
            </a:pathLst>
          </a:custGeom>
          <a:solidFill>
            <a:srgbClr val="7CA1F1"/>
          </a:solidFill>
        </p:spPr>
        <p:txBody>
          <a:bodyPr wrap="square" lIns="0" tIns="0" rIns="0" bIns="0" rtlCol="0"/>
          <a:lstStyle/>
          <a:p>
            <a:endParaRPr/>
          </a:p>
        </p:txBody>
      </p:sp>
      <p:sp>
        <p:nvSpPr>
          <p:cNvPr id="514" name="object 514"/>
          <p:cNvSpPr/>
          <p:nvPr/>
        </p:nvSpPr>
        <p:spPr>
          <a:xfrm>
            <a:off x="8665209" y="6263640"/>
            <a:ext cx="478790" cy="478790"/>
          </a:xfrm>
          <a:custGeom>
            <a:avLst/>
            <a:gdLst/>
            <a:ahLst/>
            <a:cxnLst/>
            <a:rect l="l" t="t" r="r" b="b"/>
            <a:pathLst>
              <a:path w="478790" h="478790">
                <a:moveTo>
                  <a:pt x="25400" y="0"/>
                </a:moveTo>
                <a:lnTo>
                  <a:pt x="0" y="0"/>
                </a:lnTo>
                <a:lnTo>
                  <a:pt x="478789" y="478789"/>
                </a:lnTo>
                <a:lnTo>
                  <a:pt x="478789" y="453389"/>
                </a:lnTo>
                <a:lnTo>
                  <a:pt x="25400" y="0"/>
                </a:lnTo>
                <a:close/>
              </a:path>
            </a:pathLst>
          </a:custGeom>
          <a:solidFill>
            <a:srgbClr val="7BA0F2"/>
          </a:solidFill>
        </p:spPr>
        <p:txBody>
          <a:bodyPr wrap="square" lIns="0" tIns="0" rIns="0" bIns="0" rtlCol="0"/>
          <a:lstStyle/>
          <a:p>
            <a:endParaRPr/>
          </a:p>
        </p:txBody>
      </p:sp>
      <p:sp>
        <p:nvSpPr>
          <p:cNvPr id="515" name="object 515"/>
          <p:cNvSpPr/>
          <p:nvPr/>
        </p:nvSpPr>
        <p:spPr>
          <a:xfrm>
            <a:off x="8688069" y="6263640"/>
            <a:ext cx="455930" cy="455930"/>
          </a:xfrm>
          <a:custGeom>
            <a:avLst/>
            <a:gdLst/>
            <a:ahLst/>
            <a:cxnLst/>
            <a:rect l="l" t="t" r="r" b="b"/>
            <a:pathLst>
              <a:path w="455929" h="455929">
                <a:moveTo>
                  <a:pt x="25400" y="0"/>
                </a:moveTo>
                <a:lnTo>
                  <a:pt x="0" y="0"/>
                </a:lnTo>
                <a:lnTo>
                  <a:pt x="455929" y="455929"/>
                </a:lnTo>
                <a:lnTo>
                  <a:pt x="455929" y="430529"/>
                </a:lnTo>
                <a:lnTo>
                  <a:pt x="25400" y="0"/>
                </a:lnTo>
                <a:close/>
              </a:path>
            </a:pathLst>
          </a:custGeom>
          <a:solidFill>
            <a:srgbClr val="7AA0F2"/>
          </a:solidFill>
        </p:spPr>
        <p:txBody>
          <a:bodyPr wrap="square" lIns="0" tIns="0" rIns="0" bIns="0" rtlCol="0"/>
          <a:lstStyle/>
          <a:p>
            <a:endParaRPr/>
          </a:p>
        </p:txBody>
      </p:sp>
      <p:sp>
        <p:nvSpPr>
          <p:cNvPr id="516" name="object 516"/>
          <p:cNvSpPr/>
          <p:nvPr/>
        </p:nvSpPr>
        <p:spPr>
          <a:xfrm>
            <a:off x="8710930" y="6263640"/>
            <a:ext cx="433070" cy="433070"/>
          </a:xfrm>
          <a:custGeom>
            <a:avLst/>
            <a:gdLst/>
            <a:ahLst/>
            <a:cxnLst/>
            <a:rect l="l" t="t" r="r" b="b"/>
            <a:pathLst>
              <a:path w="433070" h="433070">
                <a:moveTo>
                  <a:pt x="25400" y="0"/>
                </a:moveTo>
                <a:lnTo>
                  <a:pt x="0" y="0"/>
                </a:lnTo>
                <a:lnTo>
                  <a:pt x="433070" y="433070"/>
                </a:lnTo>
                <a:lnTo>
                  <a:pt x="433070" y="407669"/>
                </a:lnTo>
                <a:lnTo>
                  <a:pt x="25400" y="0"/>
                </a:lnTo>
                <a:close/>
              </a:path>
            </a:pathLst>
          </a:custGeom>
          <a:solidFill>
            <a:srgbClr val="79A0F3"/>
          </a:solidFill>
        </p:spPr>
        <p:txBody>
          <a:bodyPr wrap="square" lIns="0" tIns="0" rIns="0" bIns="0" rtlCol="0"/>
          <a:lstStyle/>
          <a:p>
            <a:endParaRPr/>
          </a:p>
        </p:txBody>
      </p:sp>
      <p:sp>
        <p:nvSpPr>
          <p:cNvPr id="517" name="object 517"/>
          <p:cNvSpPr/>
          <p:nvPr/>
        </p:nvSpPr>
        <p:spPr>
          <a:xfrm>
            <a:off x="8733790" y="6263640"/>
            <a:ext cx="410209" cy="410209"/>
          </a:xfrm>
          <a:custGeom>
            <a:avLst/>
            <a:gdLst/>
            <a:ahLst/>
            <a:cxnLst/>
            <a:rect l="l" t="t" r="r" b="b"/>
            <a:pathLst>
              <a:path w="410209" h="410209">
                <a:moveTo>
                  <a:pt x="25400" y="0"/>
                </a:moveTo>
                <a:lnTo>
                  <a:pt x="0" y="0"/>
                </a:lnTo>
                <a:lnTo>
                  <a:pt x="410209" y="410209"/>
                </a:lnTo>
                <a:lnTo>
                  <a:pt x="410209" y="384809"/>
                </a:lnTo>
                <a:lnTo>
                  <a:pt x="25400" y="0"/>
                </a:lnTo>
                <a:close/>
              </a:path>
            </a:pathLst>
          </a:custGeom>
          <a:solidFill>
            <a:srgbClr val="789FF3"/>
          </a:solidFill>
        </p:spPr>
        <p:txBody>
          <a:bodyPr wrap="square" lIns="0" tIns="0" rIns="0" bIns="0" rtlCol="0"/>
          <a:lstStyle/>
          <a:p>
            <a:endParaRPr/>
          </a:p>
        </p:txBody>
      </p:sp>
      <p:sp>
        <p:nvSpPr>
          <p:cNvPr id="518" name="object 518"/>
          <p:cNvSpPr/>
          <p:nvPr/>
        </p:nvSpPr>
        <p:spPr>
          <a:xfrm>
            <a:off x="8757011" y="6263640"/>
            <a:ext cx="387350" cy="387350"/>
          </a:xfrm>
          <a:custGeom>
            <a:avLst/>
            <a:gdLst/>
            <a:ahLst/>
            <a:cxnLst/>
            <a:rect l="l" t="t" r="r" b="b"/>
            <a:pathLst>
              <a:path w="387350" h="387350">
                <a:moveTo>
                  <a:pt x="25038" y="0"/>
                </a:moveTo>
                <a:lnTo>
                  <a:pt x="0" y="0"/>
                </a:lnTo>
                <a:lnTo>
                  <a:pt x="386988" y="387269"/>
                </a:lnTo>
                <a:lnTo>
                  <a:pt x="386988" y="361950"/>
                </a:lnTo>
                <a:lnTo>
                  <a:pt x="25038" y="0"/>
                </a:lnTo>
                <a:close/>
              </a:path>
            </a:pathLst>
          </a:custGeom>
          <a:solidFill>
            <a:srgbClr val="779FF4"/>
          </a:solidFill>
        </p:spPr>
        <p:txBody>
          <a:bodyPr wrap="square" lIns="0" tIns="0" rIns="0" bIns="0" rtlCol="0"/>
          <a:lstStyle/>
          <a:p>
            <a:endParaRPr/>
          </a:p>
        </p:txBody>
      </p:sp>
      <p:sp>
        <p:nvSpPr>
          <p:cNvPr id="519" name="object 519"/>
          <p:cNvSpPr/>
          <p:nvPr/>
        </p:nvSpPr>
        <p:spPr>
          <a:xfrm>
            <a:off x="8780780" y="6263640"/>
            <a:ext cx="363220" cy="363220"/>
          </a:xfrm>
          <a:custGeom>
            <a:avLst/>
            <a:gdLst/>
            <a:ahLst/>
            <a:cxnLst/>
            <a:rect l="l" t="t" r="r" b="b"/>
            <a:pathLst>
              <a:path w="363220" h="363220">
                <a:moveTo>
                  <a:pt x="24473" y="0"/>
                </a:moveTo>
                <a:lnTo>
                  <a:pt x="0" y="0"/>
                </a:lnTo>
                <a:lnTo>
                  <a:pt x="363220" y="363220"/>
                </a:lnTo>
                <a:lnTo>
                  <a:pt x="363220" y="338991"/>
                </a:lnTo>
                <a:lnTo>
                  <a:pt x="24473" y="0"/>
                </a:lnTo>
                <a:close/>
              </a:path>
            </a:pathLst>
          </a:custGeom>
          <a:solidFill>
            <a:srgbClr val="769EF4"/>
          </a:solidFill>
        </p:spPr>
        <p:txBody>
          <a:bodyPr wrap="square" lIns="0" tIns="0" rIns="0" bIns="0" rtlCol="0"/>
          <a:lstStyle/>
          <a:p>
            <a:endParaRPr/>
          </a:p>
        </p:txBody>
      </p:sp>
      <p:sp>
        <p:nvSpPr>
          <p:cNvPr id="520" name="object 520"/>
          <p:cNvSpPr/>
          <p:nvPr/>
        </p:nvSpPr>
        <p:spPr>
          <a:xfrm>
            <a:off x="8803640" y="6263640"/>
            <a:ext cx="340360" cy="340360"/>
          </a:xfrm>
          <a:custGeom>
            <a:avLst/>
            <a:gdLst/>
            <a:ahLst/>
            <a:cxnLst/>
            <a:rect l="l" t="t" r="r" b="b"/>
            <a:pathLst>
              <a:path w="340359" h="340359">
                <a:moveTo>
                  <a:pt x="24129" y="0"/>
                </a:moveTo>
                <a:lnTo>
                  <a:pt x="0" y="0"/>
                </a:lnTo>
                <a:lnTo>
                  <a:pt x="340359" y="340359"/>
                </a:lnTo>
                <a:lnTo>
                  <a:pt x="340359" y="316229"/>
                </a:lnTo>
                <a:lnTo>
                  <a:pt x="24129" y="0"/>
                </a:lnTo>
                <a:close/>
              </a:path>
            </a:pathLst>
          </a:custGeom>
          <a:solidFill>
            <a:srgbClr val="759EF5"/>
          </a:solidFill>
        </p:spPr>
        <p:txBody>
          <a:bodyPr wrap="square" lIns="0" tIns="0" rIns="0" bIns="0" rtlCol="0"/>
          <a:lstStyle/>
          <a:p>
            <a:endParaRPr/>
          </a:p>
        </p:txBody>
      </p:sp>
      <p:sp>
        <p:nvSpPr>
          <p:cNvPr id="521" name="object 521"/>
          <p:cNvSpPr/>
          <p:nvPr/>
        </p:nvSpPr>
        <p:spPr>
          <a:xfrm>
            <a:off x="8826500" y="6263640"/>
            <a:ext cx="317500" cy="317500"/>
          </a:xfrm>
          <a:custGeom>
            <a:avLst/>
            <a:gdLst/>
            <a:ahLst/>
            <a:cxnLst/>
            <a:rect l="l" t="t" r="r" b="b"/>
            <a:pathLst>
              <a:path w="317500" h="317500">
                <a:moveTo>
                  <a:pt x="24129" y="0"/>
                </a:moveTo>
                <a:lnTo>
                  <a:pt x="0" y="0"/>
                </a:lnTo>
                <a:lnTo>
                  <a:pt x="317500" y="317500"/>
                </a:lnTo>
                <a:lnTo>
                  <a:pt x="317500" y="293370"/>
                </a:lnTo>
                <a:lnTo>
                  <a:pt x="24129" y="0"/>
                </a:lnTo>
                <a:close/>
              </a:path>
            </a:pathLst>
          </a:custGeom>
          <a:solidFill>
            <a:srgbClr val="749EF5"/>
          </a:solidFill>
        </p:spPr>
        <p:txBody>
          <a:bodyPr wrap="square" lIns="0" tIns="0" rIns="0" bIns="0" rtlCol="0"/>
          <a:lstStyle/>
          <a:p>
            <a:endParaRPr/>
          </a:p>
        </p:txBody>
      </p:sp>
      <p:sp>
        <p:nvSpPr>
          <p:cNvPr id="522" name="object 522"/>
          <p:cNvSpPr/>
          <p:nvPr/>
        </p:nvSpPr>
        <p:spPr>
          <a:xfrm>
            <a:off x="8848418" y="6263640"/>
            <a:ext cx="295910" cy="295910"/>
          </a:xfrm>
          <a:custGeom>
            <a:avLst/>
            <a:gdLst/>
            <a:ahLst/>
            <a:cxnLst/>
            <a:rect l="l" t="t" r="r" b="b"/>
            <a:pathLst>
              <a:path w="295909" h="295909">
                <a:moveTo>
                  <a:pt x="25071" y="0"/>
                </a:moveTo>
                <a:lnTo>
                  <a:pt x="0" y="0"/>
                </a:lnTo>
                <a:lnTo>
                  <a:pt x="295581" y="295795"/>
                </a:lnTo>
                <a:lnTo>
                  <a:pt x="295581" y="270509"/>
                </a:lnTo>
                <a:lnTo>
                  <a:pt x="25071" y="0"/>
                </a:lnTo>
                <a:close/>
              </a:path>
            </a:pathLst>
          </a:custGeom>
          <a:solidFill>
            <a:srgbClr val="739DF6"/>
          </a:solidFill>
        </p:spPr>
        <p:txBody>
          <a:bodyPr wrap="square" lIns="0" tIns="0" rIns="0" bIns="0" rtlCol="0"/>
          <a:lstStyle/>
          <a:p>
            <a:endParaRPr/>
          </a:p>
        </p:txBody>
      </p:sp>
      <p:sp>
        <p:nvSpPr>
          <p:cNvPr id="523" name="object 523"/>
          <p:cNvSpPr/>
          <p:nvPr/>
        </p:nvSpPr>
        <p:spPr>
          <a:xfrm>
            <a:off x="8872219" y="6263640"/>
            <a:ext cx="271780" cy="271780"/>
          </a:xfrm>
          <a:custGeom>
            <a:avLst/>
            <a:gdLst/>
            <a:ahLst/>
            <a:cxnLst/>
            <a:rect l="l" t="t" r="r" b="b"/>
            <a:pathLst>
              <a:path w="271779" h="271779">
                <a:moveTo>
                  <a:pt x="24440" y="0"/>
                </a:moveTo>
                <a:lnTo>
                  <a:pt x="0" y="0"/>
                </a:lnTo>
                <a:lnTo>
                  <a:pt x="271779" y="271780"/>
                </a:lnTo>
                <a:lnTo>
                  <a:pt x="271779" y="247518"/>
                </a:lnTo>
                <a:lnTo>
                  <a:pt x="24440" y="0"/>
                </a:lnTo>
                <a:close/>
              </a:path>
            </a:pathLst>
          </a:custGeom>
          <a:solidFill>
            <a:srgbClr val="729DF6"/>
          </a:solidFill>
        </p:spPr>
        <p:txBody>
          <a:bodyPr wrap="square" lIns="0" tIns="0" rIns="0" bIns="0" rtlCol="0"/>
          <a:lstStyle/>
          <a:p>
            <a:endParaRPr/>
          </a:p>
        </p:txBody>
      </p:sp>
      <p:sp>
        <p:nvSpPr>
          <p:cNvPr id="524" name="object 524"/>
          <p:cNvSpPr/>
          <p:nvPr/>
        </p:nvSpPr>
        <p:spPr>
          <a:xfrm>
            <a:off x="8896039" y="6263640"/>
            <a:ext cx="247960" cy="247781"/>
          </a:xfrm>
          <a:prstGeom prst="rect">
            <a:avLst/>
          </a:prstGeom>
          <a:blipFill>
            <a:blip r:embed="rId3" cstate="print"/>
            <a:stretch>
              <a:fillRect/>
            </a:stretch>
          </a:blipFill>
        </p:spPr>
        <p:txBody>
          <a:bodyPr wrap="square" lIns="0" tIns="0" rIns="0" bIns="0" rtlCol="0"/>
          <a:lstStyle/>
          <a:p>
            <a:endParaRPr/>
          </a:p>
        </p:txBody>
      </p:sp>
      <p:sp>
        <p:nvSpPr>
          <p:cNvPr id="525" name="object 525"/>
          <p:cNvSpPr/>
          <p:nvPr/>
        </p:nvSpPr>
        <p:spPr>
          <a:xfrm>
            <a:off x="4197202" y="6019800"/>
            <a:ext cx="2080260" cy="21590"/>
          </a:xfrm>
          <a:custGeom>
            <a:avLst/>
            <a:gdLst/>
            <a:ahLst/>
            <a:cxnLst/>
            <a:rect l="l" t="t" r="r" b="b"/>
            <a:pathLst>
              <a:path w="2080260" h="21589">
                <a:moveTo>
                  <a:pt x="109367" y="0"/>
                </a:moveTo>
                <a:lnTo>
                  <a:pt x="52217" y="0"/>
                </a:lnTo>
                <a:lnTo>
                  <a:pt x="0" y="21590"/>
                </a:lnTo>
                <a:lnTo>
                  <a:pt x="138427" y="21590"/>
                </a:lnTo>
                <a:lnTo>
                  <a:pt x="137307" y="20319"/>
                </a:lnTo>
                <a:lnTo>
                  <a:pt x="109367" y="0"/>
                </a:lnTo>
                <a:close/>
              </a:path>
              <a:path w="2080260" h="21589">
                <a:moveTo>
                  <a:pt x="2065167" y="11430"/>
                </a:moveTo>
                <a:lnTo>
                  <a:pt x="2051350" y="21590"/>
                </a:lnTo>
                <a:lnTo>
                  <a:pt x="2079681" y="21590"/>
                </a:lnTo>
                <a:lnTo>
                  <a:pt x="2065167" y="11430"/>
                </a:lnTo>
                <a:close/>
              </a:path>
            </a:pathLst>
          </a:custGeom>
          <a:solidFill>
            <a:srgbClr val="7F9195"/>
          </a:solidFill>
        </p:spPr>
        <p:txBody>
          <a:bodyPr wrap="square" lIns="0" tIns="0" rIns="0" bIns="0" rtlCol="0"/>
          <a:lstStyle/>
          <a:p>
            <a:endParaRPr/>
          </a:p>
        </p:txBody>
      </p:sp>
      <p:sp>
        <p:nvSpPr>
          <p:cNvPr id="526" name="object 526"/>
          <p:cNvSpPr/>
          <p:nvPr/>
        </p:nvSpPr>
        <p:spPr>
          <a:xfrm>
            <a:off x="4151128" y="6038850"/>
            <a:ext cx="2153285" cy="21590"/>
          </a:xfrm>
          <a:custGeom>
            <a:avLst/>
            <a:gdLst/>
            <a:ahLst/>
            <a:cxnLst/>
            <a:rect l="l" t="t" r="r" b="b"/>
            <a:pathLst>
              <a:path w="2153285" h="21589">
                <a:moveTo>
                  <a:pt x="181635" y="0"/>
                </a:moveTo>
                <a:lnTo>
                  <a:pt x="52217" y="0"/>
                </a:lnTo>
                <a:lnTo>
                  <a:pt x="0" y="21590"/>
                </a:lnTo>
                <a:lnTo>
                  <a:pt x="201298" y="21590"/>
                </a:lnTo>
                <a:lnTo>
                  <a:pt x="183382" y="1269"/>
                </a:lnTo>
                <a:lnTo>
                  <a:pt x="181635" y="0"/>
                </a:lnTo>
                <a:close/>
              </a:path>
              <a:path w="2153285" h="21589">
                <a:moveTo>
                  <a:pt x="2122127" y="0"/>
                </a:moveTo>
                <a:lnTo>
                  <a:pt x="2100878" y="0"/>
                </a:lnTo>
                <a:lnTo>
                  <a:pt x="2071516" y="21590"/>
                </a:lnTo>
                <a:lnTo>
                  <a:pt x="2152970" y="21590"/>
                </a:lnTo>
                <a:lnTo>
                  <a:pt x="2122127" y="0"/>
                </a:lnTo>
                <a:close/>
              </a:path>
            </a:pathLst>
          </a:custGeom>
          <a:solidFill>
            <a:srgbClr val="7F9195"/>
          </a:solidFill>
        </p:spPr>
        <p:txBody>
          <a:bodyPr wrap="square" lIns="0" tIns="0" rIns="0" bIns="0" rtlCol="0"/>
          <a:lstStyle/>
          <a:p>
            <a:endParaRPr/>
          </a:p>
        </p:txBody>
      </p:sp>
      <p:sp>
        <p:nvSpPr>
          <p:cNvPr id="527" name="object 527"/>
          <p:cNvSpPr/>
          <p:nvPr/>
        </p:nvSpPr>
        <p:spPr>
          <a:xfrm>
            <a:off x="4101011" y="6059170"/>
            <a:ext cx="2233930" cy="22860"/>
          </a:xfrm>
          <a:custGeom>
            <a:avLst/>
            <a:gdLst/>
            <a:ahLst/>
            <a:cxnLst/>
            <a:rect l="l" t="t" r="r" b="b"/>
            <a:pathLst>
              <a:path w="2233929" h="22860">
                <a:moveTo>
                  <a:pt x="250295" y="0"/>
                </a:moveTo>
                <a:lnTo>
                  <a:pt x="53188" y="0"/>
                </a:lnTo>
                <a:lnTo>
                  <a:pt x="16328" y="15239"/>
                </a:lnTo>
                <a:lnTo>
                  <a:pt x="0" y="22859"/>
                </a:lnTo>
                <a:lnTo>
                  <a:pt x="270451" y="22859"/>
                </a:lnTo>
                <a:lnTo>
                  <a:pt x="250295" y="0"/>
                </a:lnTo>
                <a:close/>
              </a:path>
              <a:path w="2233929" h="22860">
                <a:moveTo>
                  <a:pt x="2201272" y="0"/>
                </a:moveTo>
                <a:lnTo>
                  <a:pt x="2123360" y="0"/>
                </a:lnTo>
                <a:lnTo>
                  <a:pt x="2092270" y="22859"/>
                </a:lnTo>
                <a:lnTo>
                  <a:pt x="2233930" y="22859"/>
                </a:lnTo>
                <a:lnTo>
                  <a:pt x="2201272" y="0"/>
                </a:lnTo>
                <a:close/>
              </a:path>
            </a:pathLst>
          </a:custGeom>
          <a:solidFill>
            <a:srgbClr val="809296"/>
          </a:solidFill>
        </p:spPr>
        <p:txBody>
          <a:bodyPr wrap="square" lIns="0" tIns="0" rIns="0" bIns="0" rtlCol="0"/>
          <a:lstStyle/>
          <a:p>
            <a:endParaRPr/>
          </a:p>
        </p:txBody>
      </p:sp>
      <p:sp>
        <p:nvSpPr>
          <p:cNvPr id="528" name="object 528"/>
          <p:cNvSpPr/>
          <p:nvPr/>
        </p:nvSpPr>
        <p:spPr>
          <a:xfrm>
            <a:off x="4068656" y="6079490"/>
            <a:ext cx="2293620" cy="21590"/>
          </a:xfrm>
          <a:custGeom>
            <a:avLst/>
            <a:gdLst/>
            <a:ahLst/>
            <a:cxnLst/>
            <a:rect l="l" t="t" r="r" b="b"/>
            <a:pathLst>
              <a:path w="2293620" h="21589">
                <a:moveTo>
                  <a:pt x="300566" y="0"/>
                </a:moveTo>
                <a:lnTo>
                  <a:pt x="37797" y="0"/>
                </a:lnTo>
                <a:lnTo>
                  <a:pt x="29633" y="3810"/>
                </a:lnTo>
                <a:lnTo>
                  <a:pt x="0" y="21590"/>
                </a:lnTo>
                <a:lnTo>
                  <a:pt x="319603" y="21590"/>
                </a:lnTo>
                <a:lnTo>
                  <a:pt x="300566" y="0"/>
                </a:lnTo>
                <a:close/>
              </a:path>
              <a:path w="2293620" h="21589">
                <a:moveTo>
                  <a:pt x="2262656" y="0"/>
                </a:moveTo>
                <a:lnTo>
                  <a:pt x="2128079" y="0"/>
                </a:lnTo>
                <a:lnTo>
                  <a:pt x="2107353" y="15240"/>
                </a:lnTo>
                <a:lnTo>
                  <a:pt x="2080832" y="21590"/>
                </a:lnTo>
                <a:lnTo>
                  <a:pt x="2293499" y="21590"/>
                </a:lnTo>
                <a:lnTo>
                  <a:pt x="2262656" y="0"/>
                </a:lnTo>
                <a:close/>
              </a:path>
            </a:pathLst>
          </a:custGeom>
          <a:solidFill>
            <a:srgbClr val="819397"/>
          </a:solidFill>
        </p:spPr>
        <p:txBody>
          <a:bodyPr wrap="square" lIns="0" tIns="0" rIns="0" bIns="0" rtlCol="0"/>
          <a:lstStyle/>
          <a:p>
            <a:endParaRPr/>
          </a:p>
        </p:txBody>
      </p:sp>
      <p:sp>
        <p:nvSpPr>
          <p:cNvPr id="529" name="object 529"/>
          <p:cNvSpPr/>
          <p:nvPr/>
        </p:nvSpPr>
        <p:spPr>
          <a:xfrm>
            <a:off x="4030471" y="6099809"/>
            <a:ext cx="2362835" cy="22860"/>
          </a:xfrm>
          <a:custGeom>
            <a:avLst/>
            <a:gdLst/>
            <a:ahLst/>
            <a:cxnLst/>
            <a:rect l="l" t="t" r="r" b="b"/>
            <a:pathLst>
              <a:path w="2362835" h="22860">
                <a:moveTo>
                  <a:pt x="356667" y="0"/>
                </a:moveTo>
                <a:lnTo>
                  <a:pt x="40301" y="0"/>
                </a:lnTo>
                <a:lnTo>
                  <a:pt x="29718" y="6349"/>
                </a:lnTo>
                <a:lnTo>
                  <a:pt x="0" y="22859"/>
                </a:lnTo>
                <a:lnTo>
                  <a:pt x="376824" y="22859"/>
                </a:lnTo>
                <a:lnTo>
                  <a:pt x="356667" y="0"/>
                </a:lnTo>
                <a:close/>
              </a:path>
              <a:path w="2362835" h="22860">
                <a:moveTo>
                  <a:pt x="2329869" y="0"/>
                </a:moveTo>
                <a:lnTo>
                  <a:pt x="2124321" y="0"/>
                </a:lnTo>
                <a:lnTo>
                  <a:pt x="2028847" y="22859"/>
                </a:lnTo>
                <a:lnTo>
                  <a:pt x="2362526" y="22859"/>
                </a:lnTo>
                <a:lnTo>
                  <a:pt x="2329869" y="0"/>
                </a:lnTo>
                <a:close/>
              </a:path>
              <a:path w="2362835" h="22860">
                <a:moveTo>
                  <a:pt x="626618" y="15239"/>
                </a:moveTo>
                <a:lnTo>
                  <a:pt x="588069" y="22859"/>
                </a:lnTo>
                <a:lnTo>
                  <a:pt x="653512" y="22859"/>
                </a:lnTo>
                <a:lnTo>
                  <a:pt x="626618" y="15239"/>
                </a:lnTo>
                <a:close/>
              </a:path>
            </a:pathLst>
          </a:custGeom>
          <a:solidFill>
            <a:srgbClr val="829499"/>
          </a:solidFill>
        </p:spPr>
        <p:txBody>
          <a:bodyPr wrap="square" lIns="0" tIns="0" rIns="0" bIns="0" rtlCol="0"/>
          <a:lstStyle/>
          <a:p>
            <a:endParaRPr/>
          </a:p>
        </p:txBody>
      </p:sp>
      <p:sp>
        <p:nvSpPr>
          <p:cNvPr id="530" name="object 530"/>
          <p:cNvSpPr/>
          <p:nvPr/>
        </p:nvSpPr>
        <p:spPr>
          <a:xfrm>
            <a:off x="3910753" y="6120129"/>
            <a:ext cx="2507615" cy="21590"/>
          </a:xfrm>
          <a:custGeom>
            <a:avLst/>
            <a:gdLst/>
            <a:ahLst/>
            <a:cxnLst/>
            <a:rect l="l" t="t" r="r" b="b"/>
            <a:pathLst>
              <a:path w="2507615" h="21589">
                <a:moveTo>
                  <a:pt x="494303" y="0"/>
                </a:moveTo>
                <a:lnTo>
                  <a:pt x="124290" y="0"/>
                </a:lnTo>
                <a:lnTo>
                  <a:pt x="92286" y="17780"/>
                </a:lnTo>
                <a:lnTo>
                  <a:pt x="16086" y="17780"/>
                </a:lnTo>
                <a:lnTo>
                  <a:pt x="0" y="21590"/>
                </a:lnTo>
                <a:lnTo>
                  <a:pt x="513339" y="21590"/>
                </a:lnTo>
                <a:lnTo>
                  <a:pt x="494303" y="0"/>
                </a:lnTo>
                <a:close/>
              </a:path>
              <a:path w="2507615" h="21589">
                <a:moveTo>
                  <a:pt x="2478616" y="0"/>
                </a:moveTo>
                <a:lnTo>
                  <a:pt x="2159174" y="0"/>
                </a:lnTo>
                <a:lnTo>
                  <a:pt x="2084916" y="17780"/>
                </a:lnTo>
                <a:lnTo>
                  <a:pt x="1838536" y="17780"/>
                </a:lnTo>
                <a:lnTo>
                  <a:pt x="1832110" y="21590"/>
                </a:lnTo>
                <a:lnTo>
                  <a:pt x="2507112" y="21590"/>
                </a:lnTo>
                <a:lnTo>
                  <a:pt x="2504016" y="17780"/>
                </a:lnTo>
                <a:lnTo>
                  <a:pt x="2478616" y="0"/>
                </a:lnTo>
                <a:close/>
              </a:path>
              <a:path w="2507615" h="21589">
                <a:moveTo>
                  <a:pt x="764266" y="0"/>
                </a:moveTo>
                <a:lnTo>
                  <a:pt x="720637" y="0"/>
                </a:lnTo>
                <a:lnTo>
                  <a:pt x="611417" y="21590"/>
                </a:lnTo>
                <a:lnTo>
                  <a:pt x="840466" y="21590"/>
                </a:lnTo>
                <a:lnTo>
                  <a:pt x="764266" y="0"/>
                </a:lnTo>
                <a:close/>
              </a:path>
            </a:pathLst>
          </a:custGeom>
          <a:solidFill>
            <a:srgbClr val="839599"/>
          </a:solidFill>
        </p:spPr>
        <p:txBody>
          <a:bodyPr wrap="square" lIns="0" tIns="0" rIns="0" bIns="0" rtlCol="0"/>
          <a:lstStyle/>
          <a:p>
            <a:endParaRPr/>
          </a:p>
        </p:txBody>
      </p:sp>
      <p:sp>
        <p:nvSpPr>
          <p:cNvPr id="531" name="object 531"/>
          <p:cNvSpPr/>
          <p:nvPr/>
        </p:nvSpPr>
        <p:spPr>
          <a:xfrm>
            <a:off x="3843654" y="6140450"/>
            <a:ext cx="2590800" cy="21590"/>
          </a:xfrm>
          <a:custGeom>
            <a:avLst/>
            <a:gdLst/>
            <a:ahLst/>
            <a:cxnLst/>
            <a:rect l="l" t="t" r="r" b="b"/>
            <a:pathLst>
              <a:path w="2590800" h="21589">
                <a:moveTo>
                  <a:pt x="579318" y="0"/>
                </a:moveTo>
                <a:lnTo>
                  <a:pt x="72460" y="0"/>
                </a:lnTo>
                <a:lnTo>
                  <a:pt x="34925" y="8890"/>
                </a:lnTo>
                <a:lnTo>
                  <a:pt x="0" y="21590"/>
                </a:lnTo>
                <a:lnTo>
                  <a:pt x="970989" y="21590"/>
                </a:lnTo>
                <a:lnTo>
                  <a:pt x="965835" y="17779"/>
                </a:lnTo>
                <a:lnTo>
                  <a:pt x="594995" y="17779"/>
                </a:lnTo>
                <a:lnTo>
                  <a:pt x="579318" y="0"/>
                </a:lnTo>
                <a:close/>
              </a:path>
              <a:path w="2590800" h="21589">
                <a:moveTo>
                  <a:pt x="903082" y="0"/>
                </a:moveTo>
                <a:lnTo>
                  <a:pt x="684940" y="0"/>
                </a:lnTo>
                <a:lnTo>
                  <a:pt x="594995" y="17779"/>
                </a:lnTo>
                <a:lnTo>
                  <a:pt x="965835" y="17779"/>
                </a:lnTo>
                <a:lnTo>
                  <a:pt x="903082" y="0"/>
                </a:lnTo>
                <a:close/>
              </a:path>
              <a:path w="2590800" h="21589">
                <a:moveTo>
                  <a:pt x="2573178" y="0"/>
                </a:moveTo>
                <a:lnTo>
                  <a:pt x="1901351" y="0"/>
                </a:lnTo>
                <a:lnTo>
                  <a:pt x="1864938" y="21590"/>
                </a:lnTo>
                <a:lnTo>
                  <a:pt x="2590720" y="21590"/>
                </a:lnTo>
                <a:lnTo>
                  <a:pt x="2573178" y="0"/>
                </a:lnTo>
                <a:close/>
              </a:path>
            </a:pathLst>
          </a:custGeom>
          <a:solidFill>
            <a:srgbClr val="849699"/>
          </a:solidFill>
        </p:spPr>
        <p:txBody>
          <a:bodyPr wrap="square" lIns="0" tIns="0" rIns="0" bIns="0" rtlCol="0"/>
          <a:lstStyle/>
          <a:p>
            <a:endParaRPr/>
          </a:p>
        </p:txBody>
      </p:sp>
      <p:sp>
        <p:nvSpPr>
          <p:cNvPr id="532" name="object 532"/>
          <p:cNvSpPr/>
          <p:nvPr/>
        </p:nvSpPr>
        <p:spPr>
          <a:xfrm>
            <a:off x="3782536" y="6160770"/>
            <a:ext cx="2669540" cy="22860"/>
          </a:xfrm>
          <a:custGeom>
            <a:avLst/>
            <a:gdLst/>
            <a:ahLst/>
            <a:cxnLst/>
            <a:rect l="l" t="t" r="r" b="b"/>
            <a:pathLst>
              <a:path w="2669540" h="22860">
                <a:moveTo>
                  <a:pt x="1030390" y="0"/>
                </a:moveTo>
                <a:lnTo>
                  <a:pt x="64611" y="0"/>
                </a:lnTo>
                <a:lnTo>
                  <a:pt x="40163" y="8889"/>
                </a:lnTo>
                <a:lnTo>
                  <a:pt x="0" y="22859"/>
                </a:lnTo>
                <a:lnTo>
                  <a:pt x="1058125" y="22859"/>
                </a:lnTo>
                <a:lnTo>
                  <a:pt x="1056163" y="19049"/>
                </a:lnTo>
                <a:lnTo>
                  <a:pt x="1030390" y="0"/>
                </a:lnTo>
                <a:close/>
              </a:path>
              <a:path w="2669540" h="22860">
                <a:moveTo>
                  <a:pt x="2650807" y="0"/>
                </a:moveTo>
                <a:lnTo>
                  <a:pt x="1928198" y="0"/>
                </a:lnTo>
                <a:lnTo>
                  <a:pt x="1889643" y="22859"/>
                </a:lnTo>
                <a:lnTo>
                  <a:pt x="2669381" y="22859"/>
                </a:lnTo>
                <a:lnTo>
                  <a:pt x="2650807" y="0"/>
                </a:lnTo>
                <a:close/>
              </a:path>
            </a:pathLst>
          </a:custGeom>
          <a:solidFill>
            <a:srgbClr val="85969A"/>
          </a:solidFill>
        </p:spPr>
        <p:txBody>
          <a:bodyPr wrap="square" lIns="0" tIns="0" rIns="0" bIns="0" rtlCol="0"/>
          <a:lstStyle/>
          <a:p>
            <a:endParaRPr/>
          </a:p>
        </p:txBody>
      </p:sp>
      <p:sp>
        <p:nvSpPr>
          <p:cNvPr id="533" name="object 533"/>
          <p:cNvSpPr/>
          <p:nvPr/>
        </p:nvSpPr>
        <p:spPr>
          <a:xfrm>
            <a:off x="3739368" y="6181090"/>
            <a:ext cx="2728595" cy="21590"/>
          </a:xfrm>
          <a:custGeom>
            <a:avLst/>
            <a:gdLst/>
            <a:ahLst/>
            <a:cxnLst/>
            <a:rect l="l" t="t" r="r" b="b"/>
            <a:pathLst>
              <a:path w="2728595" h="21589">
                <a:moveTo>
                  <a:pt x="1099985" y="0"/>
                </a:moveTo>
                <a:lnTo>
                  <a:pt x="50470" y="0"/>
                </a:lnTo>
                <a:lnTo>
                  <a:pt x="24911" y="8890"/>
                </a:lnTo>
                <a:lnTo>
                  <a:pt x="0" y="21590"/>
                </a:lnTo>
                <a:lnTo>
                  <a:pt x="1111101" y="21590"/>
                </a:lnTo>
                <a:lnTo>
                  <a:pt x="1099985" y="0"/>
                </a:lnTo>
                <a:close/>
              </a:path>
              <a:path w="2728595" h="21589">
                <a:moveTo>
                  <a:pt x="2710485" y="0"/>
                </a:moveTo>
                <a:lnTo>
                  <a:pt x="1937095" y="0"/>
                </a:lnTo>
                <a:lnTo>
                  <a:pt x="1900682" y="21590"/>
                </a:lnTo>
                <a:lnTo>
                  <a:pt x="2728027" y="21590"/>
                </a:lnTo>
                <a:lnTo>
                  <a:pt x="2710485" y="0"/>
                </a:lnTo>
                <a:close/>
              </a:path>
            </a:pathLst>
          </a:custGeom>
          <a:solidFill>
            <a:srgbClr val="86979B"/>
          </a:solidFill>
        </p:spPr>
        <p:txBody>
          <a:bodyPr wrap="square" lIns="0" tIns="0" rIns="0" bIns="0" rtlCol="0"/>
          <a:lstStyle/>
          <a:p>
            <a:endParaRPr/>
          </a:p>
        </p:txBody>
      </p:sp>
      <p:sp>
        <p:nvSpPr>
          <p:cNvPr id="534" name="object 534"/>
          <p:cNvSpPr/>
          <p:nvPr/>
        </p:nvSpPr>
        <p:spPr>
          <a:xfrm>
            <a:off x="3696573" y="6201409"/>
            <a:ext cx="2788920" cy="22860"/>
          </a:xfrm>
          <a:custGeom>
            <a:avLst/>
            <a:gdLst/>
            <a:ahLst/>
            <a:cxnLst/>
            <a:rect l="l" t="t" r="r" b="b"/>
            <a:pathLst>
              <a:path w="2788920" h="22860">
                <a:moveTo>
                  <a:pt x="1153242" y="0"/>
                </a:moveTo>
                <a:lnTo>
                  <a:pt x="45286" y="0"/>
                </a:lnTo>
                <a:lnTo>
                  <a:pt x="2936" y="21589"/>
                </a:lnTo>
                <a:lnTo>
                  <a:pt x="0" y="22859"/>
                </a:lnTo>
                <a:lnTo>
                  <a:pt x="1165012" y="22859"/>
                </a:lnTo>
                <a:lnTo>
                  <a:pt x="1153242" y="0"/>
                </a:lnTo>
                <a:close/>
              </a:path>
              <a:path w="2788920" h="22860">
                <a:moveTo>
                  <a:pt x="2769790" y="0"/>
                </a:moveTo>
                <a:lnTo>
                  <a:pt x="1945619" y="0"/>
                </a:lnTo>
                <a:lnTo>
                  <a:pt x="1909206" y="21589"/>
                </a:lnTo>
                <a:lnTo>
                  <a:pt x="1905590" y="22859"/>
                </a:lnTo>
                <a:lnTo>
                  <a:pt x="2788364" y="22859"/>
                </a:lnTo>
                <a:lnTo>
                  <a:pt x="2769790" y="0"/>
                </a:lnTo>
                <a:close/>
              </a:path>
            </a:pathLst>
          </a:custGeom>
          <a:solidFill>
            <a:srgbClr val="87999C"/>
          </a:solidFill>
        </p:spPr>
        <p:txBody>
          <a:bodyPr wrap="square" lIns="0" tIns="0" rIns="0" bIns="0" rtlCol="0"/>
          <a:lstStyle/>
          <a:p>
            <a:endParaRPr/>
          </a:p>
        </p:txBody>
      </p:sp>
      <p:sp>
        <p:nvSpPr>
          <p:cNvPr id="535" name="object 535"/>
          <p:cNvSpPr/>
          <p:nvPr/>
        </p:nvSpPr>
        <p:spPr>
          <a:xfrm>
            <a:off x="3652520" y="6221729"/>
            <a:ext cx="2847975" cy="21590"/>
          </a:xfrm>
          <a:custGeom>
            <a:avLst/>
            <a:gdLst/>
            <a:ahLst/>
            <a:cxnLst/>
            <a:rect l="l" t="t" r="r" b="b"/>
            <a:pathLst>
              <a:path w="2847975" h="21589">
                <a:moveTo>
                  <a:pt x="1207757" y="0"/>
                </a:moveTo>
                <a:lnTo>
                  <a:pt x="49481" y="0"/>
                </a:lnTo>
                <a:lnTo>
                  <a:pt x="46989" y="1270"/>
                </a:lnTo>
                <a:lnTo>
                  <a:pt x="0" y="21590"/>
                </a:lnTo>
                <a:lnTo>
                  <a:pt x="1218873" y="21590"/>
                </a:lnTo>
                <a:lnTo>
                  <a:pt x="1207757" y="0"/>
                </a:lnTo>
                <a:close/>
              </a:path>
              <a:path w="2847975" h="21589">
                <a:moveTo>
                  <a:pt x="2830353" y="0"/>
                </a:moveTo>
                <a:lnTo>
                  <a:pt x="1955401" y="0"/>
                </a:lnTo>
                <a:lnTo>
                  <a:pt x="1953259" y="1270"/>
                </a:lnTo>
                <a:lnTo>
                  <a:pt x="1895399" y="21590"/>
                </a:lnTo>
                <a:lnTo>
                  <a:pt x="2847895" y="21590"/>
                </a:lnTo>
                <a:lnTo>
                  <a:pt x="2830353" y="0"/>
                </a:lnTo>
                <a:close/>
              </a:path>
            </a:pathLst>
          </a:custGeom>
          <a:solidFill>
            <a:srgbClr val="88999D"/>
          </a:solidFill>
        </p:spPr>
        <p:txBody>
          <a:bodyPr wrap="square" lIns="0" tIns="0" rIns="0" bIns="0" rtlCol="0"/>
          <a:lstStyle/>
          <a:p>
            <a:endParaRPr/>
          </a:p>
        </p:txBody>
      </p:sp>
      <p:sp>
        <p:nvSpPr>
          <p:cNvPr id="536" name="object 536"/>
          <p:cNvSpPr/>
          <p:nvPr/>
        </p:nvSpPr>
        <p:spPr>
          <a:xfrm>
            <a:off x="3605371" y="6242050"/>
            <a:ext cx="2912110" cy="21590"/>
          </a:xfrm>
          <a:custGeom>
            <a:avLst/>
            <a:gdLst/>
            <a:ahLst/>
            <a:cxnLst/>
            <a:rect l="l" t="t" r="r" b="b"/>
            <a:pathLst>
              <a:path w="2912109" h="21589">
                <a:moveTo>
                  <a:pt x="1265367" y="0"/>
                </a:moveTo>
                <a:lnTo>
                  <a:pt x="50085" y="0"/>
                </a:lnTo>
                <a:lnTo>
                  <a:pt x="47148" y="1270"/>
                </a:lnTo>
                <a:lnTo>
                  <a:pt x="7778" y="12700"/>
                </a:lnTo>
                <a:lnTo>
                  <a:pt x="0" y="21590"/>
                </a:lnTo>
                <a:lnTo>
                  <a:pt x="1276483" y="21590"/>
                </a:lnTo>
                <a:lnTo>
                  <a:pt x="1265367" y="0"/>
                </a:lnTo>
                <a:close/>
              </a:path>
              <a:path w="2912109" h="21589">
                <a:moveTo>
                  <a:pt x="2894012" y="0"/>
                </a:moveTo>
                <a:lnTo>
                  <a:pt x="1946164" y="0"/>
                </a:lnTo>
                <a:lnTo>
                  <a:pt x="1884688" y="21590"/>
                </a:lnTo>
                <a:lnTo>
                  <a:pt x="2911554" y="21590"/>
                </a:lnTo>
                <a:lnTo>
                  <a:pt x="2894012" y="0"/>
                </a:lnTo>
                <a:close/>
              </a:path>
            </a:pathLst>
          </a:custGeom>
          <a:solidFill>
            <a:srgbClr val="899A9D"/>
          </a:solidFill>
        </p:spPr>
        <p:txBody>
          <a:bodyPr wrap="square" lIns="0" tIns="0" rIns="0" bIns="0" rtlCol="0"/>
          <a:lstStyle/>
          <a:p>
            <a:endParaRPr/>
          </a:p>
        </p:txBody>
      </p:sp>
      <p:sp>
        <p:nvSpPr>
          <p:cNvPr id="537" name="object 537"/>
          <p:cNvSpPr/>
          <p:nvPr/>
        </p:nvSpPr>
        <p:spPr>
          <a:xfrm>
            <a:off x="3545453" y="6262370"/>
            <a:ext cx="2988310" cy="21590"/>
          </a:xfrm>
          <a:custGeom>
            <a:avLst/>
            <a:gdLst/>
            <a:ahLst/>
            <a:cxnLst/>
            <a:rect l="l" t="t" r="r" b="b"/>
            <a:pathLst>
              <a:path w="2988309" h="21589">
                <a:moveTo>
                  <a:pt x="1335747" y="0"/>
                </a:moveTo>
                <a:lnTo>
                  <a:pt x="61029" y="0"/>
                </a:lnTo>
                <a:lnTo>
                  <a:pt x="58806" y="2539"/>
                </a:lnTo>
                <a:lnTo>
                  <a:pt x="0" y="21589"/>
                </a:lnTo>
                <a:lnTo>
                  <a:pt x="1346863" y="21589"/>
                </a:lnTo>
                <a:lnTo>
                  <a:pt x="1335747" y="0"/>
                </a:lnTo>
                <a:close/>
              </a:path>
              <a:path w="2988309" h="21589">
                <a:moveTo>
                  <a:pt x="2970440" y="0"/>
                </a:moveTo>
                <a:lnTo>
                  <a:pt x="1948222" y="0"/>
                </a:lnTo>
                <a:lnTo>
                  <a:pt x="1886745" y="21589"/>
                </a:lnTo>
                <a:lnTo>
                  <a:pt x="2987982" y="21589"/>
                </a:lnTo>
                <a:lnTo>
                  <a:pt x="2970440" y="0"/>
                </a:lnTo>
                <a:close/>
              </a:path>
            </a:pathLst>
          </a:custGeom>
          <a:solidFill>
            <a:srgbClr val="8A9B9E"/>
          </a:solidFill>
        </p:spPr>
        <p:txBody>
          <a:bodyPr wrap="square" lIns="0" tIns="0" rIns="0" bIns="0" rtlCol="0"/>
          <a:lstStyle/>
          <a:p>
            <a:endParaRPr/>
          </a:p>
        </p:txBody>
      </p:sp>
      <p:sp>
        <p:nvSpPr>
          <p:cNvPr id="538" name="object 538"/>
          <p:cNvSpPr/>
          <p:nvPr/>
        </p:nvSpPr>
        <p:spPr>
          <a:xfrm>
            <a:off x="3482726" y="6282690"/>
            <a:ext cx="3067685" cy="21590"/>
          </a:xfrm>
          <a:custGeom>
            <a:avLst/>
            <a:gdLst/>
            <a:ahLst/>
            <a:cxnLst/>
            <a:rect l="l" t="t" r="r" b="b"/>
            <a:pathLst>
              <a:path w="3067684" h="21589">
                <a:moveTo>
                  <a:pt x="1408936" y="0"/>
                </a:moveTo>
                <a:lnTo>
                  <a:pt x="66647" y="0"/>
                </a:lnTo>
                <a:lnTo>
                  <a:pt x="0" y="21590"/>
                </a:lnTo>
                <a:lnTo>
                  <a:pt x="1420051" y="21590"/>
                </a:lnTo>
                <a:lnTo>
                  <a:pt x="1408936" y="0"/>
                </a:lnTo>
                <a:close/>
              </a:path>
              <a:path w="3067684" h="21589">
                <a:moveTo>
                  <a:pt x="3049677" y="0"/>
                </a:moveTo>
                <a:lnTo>
                  <a:pt x="1953088" y="0"/>
                </a:lnTo>
                <a:lnTo>
                  <a:pt x="1891612" y="21590"/>
                </a:lnTo>
                <a:lnTo>
                  <a:pt x="3067219" y="21590"/>
                </a:lnTo>
                <a:lnTo>
                  <a:pt x="3049677" y="0"/>
                </a:lnTo>
                <a:close/>
              </a:path>
            </a:pathLst>
          </a:custGeom>
          <a:solidFill>
            <a:srgbClr val="8B9B9F"/>
          </a:solidFill>
        </p:spPr>
        <p:txBody>
          <a:bodyPr wrap="square" lIns="0" tIns="0" rIns="0" bIns="0" rtlCol="0"/>
          <a:lstStyle/>
          <a:p>
            <a:endParaRPr/>
          </a:p>
        </p:txBody>
      </p:sp>
      <p:sp>
        <p:nvSpPr>
          <p:cNvPr id="539" name="object 539"/>
          <p:cNvSpPr/>
          <p:nvPr/>
        </p:nvSpPr>
        <p:spPr>
          <a:xfrm>
            <a:off x="3419999" y="6303009"/>
            <a:ext cx="3147060" cy="21590"/>
          </a:xfrm>
          <a:custGeom>
            <a:avLst/>
            <a:gdLst/>
            <a:ahLst/>
            <a:cxnLst/>
            <a:rect l="l" t="t" r="r" b="b"/>
            <a:pathLst>
              <a:path w="3147059" h="21589">
                <a:moveTo>
                  <a:pt x="1482124" y="0"/>
                </a:moveTo>
                <a:lnTo>
                  <a:pt x="66647" y="0"/>
                </a:lnTo>
                <a:lnTo>
                  <a:pt x="0" y="21589"/>
                </a:lnTo>
                <a:lnTo>
                  <a:pt x="1554665" y="21589"/>
                </a:lnTo>
                <a:lnTo>
                  <a:pt x="1484740" y="5079"/>
                </a:lnTo>
                <a:lnTo>
                  <a:pt x="1482124" y="0"/>
                </a:lnTo>
                <a:close/>
              </a:path>
              <a:path w="3147059" h="21589">
                <a:moveTo>
                  <a:pt x="3128914" y="0"/>
                </a:moveTo>
                <a:lnTo>
                  <a:pt x="1957955" y="0"/>
                </a:lnTo>
                <a:lnTo>
                  <a:pt x="1896478" y="21589"/>
                </a:lnTo>
                <a:lnTo>
                  <a:pt x="3146456" y="21589"/>
                </a:lnTo>
                <a:lnTo>
                  <a:pt x="3128914" y="0"/>
                </a:lnTo>
                <a:close/>
              </a:path>
            </a:pathLst>
          </a:custGeom>
          <a:solidFill>
            <a:srgbClr val="8C9CA0"/>
          </a:solidFill>
        </p:spPr>
        <p:txBody>
          <a:bodyPr wrap="square" lIns="0" tIns="0" rIns="0" bIns="0" rtlCol="0"/>
          <a:lstStyle/>
          <a:p>
            <a:endParaRPr/>
          </a:p>
        </p:txBody>
      </p:sp>
      <p:sp>
        <p:nvSpPr>
          <p:cNvPr id="540" name="object 540"/>
          <p:cNvSpPr/>
          <p:nvPr/>
        </p:nvSpPr>
        <p:spPr>
          <a:xfrm>
            <a:off x="3357272" y="6323329"/>
            <a:ext cx="3225800" cy="21590"/>
          </a:xfrm>
          <a:custGeom>
            <a:avLst/>
            <a:gdLst/>
            <a:ahLst/>
            <a:cxnLst/>
            <a:rect l="l" t="t" r="r" b="b"/>
            <a:pathLst>
              <a:path w="3225800" h="21589">
                <a:moveTo>
                  <a:pt x="1612013" y="0"/>
                </a:moveTo>
                <a:lnTo>
                  <a:pt x="66647" y="0"/>
                </a:lnTo>
                <a:lnTo>
                  <a:pt x="0" y="21590"/>
                </a:lnTo>
                <a:lnTo>
                  <a:pt x="1703453" y="21590"/>
                </a:lnTo>
                <a:lnTo>
                  <a:pt x="1612013" y="0"/>
                </a:lnTo>
                <a:close/>
              </a:path>
              <a:path w="3225800" h="21589">
                <a:moveTo>
                  <a:pt x="3208151" y="0"/>
                </a:moveTo>
                <a:lnTo>
                  <a:pt x="1962821" y="0"/>
                </a:lnTo>
                <a:lnTo>
                  <a:pt x="1901345" y="21590"/>
                </a:lnTo>
                <a:lnTo>
                  <a:pt x="3225693" y="21590"/>
                </a:lnTo>
                <a:lnTo>
                  <a:pt x="3208151" y="0"/>
                </a:lnTo>
                <a:close/>
              </a:path>
            </a:pathLst>
          </a:custGeom>
          <a:solidFill>
            <a:srgbClr val="8D9DA1"/>
          </a:solidFill>
        </p:spPr>
        <p:txBody>
          <a:bodyPr wrap="square" lIns="0" tIns="0" rIns="0" bIns="0" rtlCol="0"/>
          <a:lstStyle/>
          <a:p>
            <a:endParaRPr/>
          </a:p>
        </p:txBody>
      </p:sp>
      <p:sp>
        <p:nvSpPr>
          <p:cNvPr id="541" name="object 541"/>
          <p:cNvSpPr/>
          <p:nvPr/>
        </p:nvSpPr>
        <p:spPr>
          <a:xfrm>
            <a:off x="3294545" y="6343650"/>
            <a:ext cx="3305175" cy="21590"/>
          </a:xfrm>
          <a:custGeom>
            <a:avLst/>
            <a:gdLst/>
            <a:ahLst/>
            <a:cxnLst/>
            <a:rect l="l" t="t" r="r" b="b"/>
            <a:pathLst>
              <a:path w="3305175" h="21589">
                <a:moveTo>
                  <a:pt x="1760801" y="0"/>
                </a:moveTo>
                <a:lnTo>
                  <a:pt x="66647" y="0"/>
                </a:lnTo>
                <a:lnTo>
                  <a:pt x="0" y="21590"/>
                </a:lnTo>
                <a:lnTo>
                  <a:pt x="1852241" y="21590"/>
                </a:lnTo>
                <a:lnTo>
                  <a:pt x="1760801" y="0"/>
                </a:lnTo>
                <a:close/>
              </a:path>
              <a:path w="3305175" h="21589">
                <a:moveTo>
                  <a:pt x="3287388" y="0"/>
                </a:moveTo>
                <a:lnTo>
                  <a:pt x="1967688" y="0"/>
                </a:lnTo>
                <a:lnTo>
                  <a:pt x="1906211" y="21590"/>
                </a:lnTo>
                <a:lnTo>
                  <a:pt x="3304929" y="21590"/>
                </a:lnTo>
                <a:lnTo>
                  <a:pt x="3287388" y="0"/>
                </a:lnTo>
                <a:close/>
              </a:path>
            </a:pathLst>
          </a:custGeom>
          <a:solidFill>
            <a:srgbClr val="8E9EA2"/>
          </a:solidFill>
        </p:spPr>
        <p:txBody>
          <a:bodyPr wrap="square" lIns="0" tIns="0" rIns="0" bIns="0" rtlCol="0"/>
          <a:lstStyle/>
          <a:p>
            <a:endParaRPr/>
          </a:p>
        </p:txBody>
      </p:sp>
      <p:sp>
        <p:nvSpPr>
          <p:cNvPr id="542" name="object 542"/>
          <p:cNvSpPr/>
          <p:nvPr/>
        </p:nvSpPr>
        <p:spPr>
          <a:xfrm>
            <a:off x="3234307" y="6363970"/>
            <a:ext cx="3385185" cy="21590"/>
          </a:xfrm>
          <a:custGeom>
            <a:avLst/>
            <a:gdLst/>
            <a:ahLst/>
            <a:cxnLst/>
            <a:rect l="l" t="t" r="r" b="b"/>
            <a:pathLst>
              <a:path w="3385184" h="21589">
                <a:moveTo>
                  <a:pt x="1907100" y="0"/>
                </a:moveTo>
                <a:lnTo>
                  <a:pt x="64158" y="0"/>
                </a:lnTo>
                <a:lnTo>
                  <a:pt x="9272" y="17779"/>
                </a:lnTo>
                <a:lnTo>
                  <a:pt x="0" y="21589"/>
                </a:lnTo>
                <a:lnTo>
                  <a:pt x="3384608" y="21589"/>
                </a:lnTo>
                <a:lnTo>
                  <a:pt x="3378582" y="17779"/>
                </a:lnTo>
                <a:lnTo>
                  <a:pt x="3371359" y="8889"/>
                </a:lnTo>
                <a:lnTo>
                  <a:pt x="1944752" y="8889"/>
                </a:lnTo>
                <a:lnTo>
                  <a:pt x="1907100" y="0"/>
                </a:lnTo>
                <a:close/>
              </a:path>
              <a:path w="3385184" h="21589">
                <a:moveTo>
                  <a:pt x="3364136" y="0"/>
                </a:moveTo>
                <a:lnTo>
                  <a:pt x="1970066" y="0"/>
                </a:lnTo>
                <a:lnTo>
                  <a:pt x="1944752" y="8889"/>
                </a:lnTo>
                <a:lnTo>
                  <a:pt x="3371359" y="8889"/>
                </a:lnTo>
                <a:lnTo>
                  <a:pt x="3364136" y="0"/>
                </a:lnTo>
                <a:close/>
              </a:path>
            </a:pathLst>
          </a:custGeom>
          <a:solidFill>
            <a:srgbClr val="8F9FA2"/>
          </a:solidFill>
        </p:spPr>
        <p:txBody>
          <a:bodyPr wrap="square" lIns="0" tIns="0" rIns="0" bIns="0" rtlCol="0"/>
          <a:lstStyle/>
          <a:p>
            <a:endParaRPr/>
          </a:p>
        </p:txBody>
      </p:sp>
      <p:sp>
        <p:nvSpPr>
          <p:cNvPr id="543" name="object 543"/>
          <p:cNvSpPr/>
          <p:nvPr/>
        </p:nvSpPr>
        <p:spPr>
          <a:xfrm>
            <a:off x="3184854" y="6395084"/>
            <a:ext cx="3466465" cy="0"/>
          </a:xfrm>
          <a:custGeom>
            <a:avLst/>
            <a:gdLst/>
            <a:ahLst/>
            <a:cxnLst/>
            <a:rect l="l" t="t" r="r" b="b"/>
            <a:pathLst>
              <a:path w="3466465">
                <a:moveTo>
                  <a:pt x="0" y="0"/>
                </a:moveTo>
                <a:lnTo>
                  <a:pt x="3466198" y="0"/>
                </a:lnTo>
              </a:path>
            </a:pathLst>
          </a:custGeom>
          <a:ln w="21589">
            <a:solidFill>
              <a:srgbClr val="90A0A3"/>
            </a:solidFill>
          </a:ln>
        </p:spPr>
        <p:txBody>
          <a:bodyPr wrap="square" lIns="0" tIns="0" rIns="0" bIns="0" rtlCol="0"/>
          <a:lstStyle/>
          <a:p>
            <a:endParaRPr/>
          </a:p>
        </p:txBody>
      </p:sp>
      <p:sp>
        <p:nvSpPr>
          <p:cNvPr id="544" name="object 544"/>
          <p:cNvSpPr/>
          <p:nvPr/>
        </p:nvSpPr>
        <p:spPr>
          <a:xfrm>
            <a:off x="3135400" y="6415404"/>
            <a:ext cx="3548379" cy="0"/>
          </a:xfrm>
          <a:custGeom>
            <a:avLst/>
            <a:gdLst/>
            <a:ahLst/>
            <a:cxnLst/>
            <a:rect l="l" t="t" r="r" b="b"/>
            <a:pathLst>
              <a:path w="3548379">
                <a:moveTo>
                  <a:pt x="0" y="0"/>
                </a:moveTo>
                <a:lnTo>
                  <a:pt x="3547788" y="0"/>
                </a:lnTo>
              </a:path>
            </a:pathLst>
          </a:custGeom>
          <a:ln w="21590">
            <a:solidFill>
              <a:srgbClr val="91A0A4"/>
            </a:solidFill>
          </a:ln>
        </p:spPr>
        <p:txBody>
          <a:bodyPr wrap="square" lIns="0" tIns="0" rIns="0" bIns="0" rtlCol="0"/>
          <a:lstStyle/>
          <a:p>
            <a:endParaRPr/>
          </a:p>
        </p:txBody>
      </p:sp>
      <p:sp>
        <p:nvSpPr>
          <p:cNvPr id="545" name="object 545"/>
          <p:cNvSpPr/>
          <p:nvPr/>
        </p:nvSpPr>
        <p:spPr>
          <a:xfrm>
            <a:off x="3085946" y="6435725"/>
            <a:ext cx="3629660" cy="0"/>
          </a:xfrm>
          <a:custGeom>
            <a:avLst/>
            <a:gdLst/>
            <a:ahLst/>
            <a:cxnLst/>
            <a:rect l="l" t="t" r="r" b="b"/>
            <a:pathLst>
              <a:path w="3629659">
                <a:moveTo>
                  <a:pt x="0" y="0"/>
                </a:moveTo>
                <a:lnTo>
                  <a:pt x="3629378" y="0"/>
                </a:lnTo>
              </a:path>
            </a:pathLst>
          </a:custGeom>
          <a:ln w="21590">
            <a:solidFill>
              <a:srgbClr val="92A1A5"/>
            </a:solidFill>
          </a:ln>
        </p:spPr>
        <p:txBody>
          <a:bodyPr wrap="square" lIns="0" tIns="0" rIns="0" bIns="0" rtlCol="0"/>
          <a:lstStyle/>
          <a:p>
            <a:endParaRPr/>
          </a:p>
        </p:txBody>
      </p:sp>
      <p:sp>
        <p:nvSpPr>
          <p:cNvPr id="546" name="object 546"/>
          <p:cNvSpPr/>
          <p:nvPr/>
        </p:nvSpPr>
        <p:spPr>
          <a:xfrm>
            <a:off x="3036493" y="6456045"/>
            <a:ext cx="3711575" cy="0"/>
          </a:xfrm>
          <a:custGeom>
            <a:avLst/>
            <a:gdLst/>
            <a:ahLst/>
            <a:cxnLst/>
            <a:rect l="l" t="t" r="r" b="b"/>
            <a:pathLst>
              <a:path w="3711575">
                <a:moveTo>
                  <a:pt x="0" y="0"/>
                </a:moveTo>
                <a:lnTo>
                  <a:pt x="3710968" y="0"/>
                </a:lnTo>
              </a:path>
            </a:pathLst>
          </a:custGeom>
          <a:ln w="21589">
            <a:solidFill>
              <a:srgbClr val="93A2A6"/>
            </a:solidFill>
          </a:ln>
        </p:spPr>
        <p:txBody>
          <a:bodyPr wrap="square" lIns="0" tIns="0" rIns="0" bIns="0" rtlCol="0"/>
          <a:lstStyle/>
          <a:p>
            <a:endParaRPr/>
          </a:p>
        </p:txBody>
      </p:sp>
      <p:sp>
        <p:nvSpPr>
          <p:cNvPr id="547" name="object 547"/>
          <p:cNvSpPr/>
          <p:nvPr/>
        </p:nvSpPr>
        <p:spPr>
          <a:xfrm>
            <a:off x="2987039" y="6476365"/>
            <a:ext cx="3792854" cy="0"/>
          </a:xfrm>
          <a:custGeom>
            <a:avLst/>
            <a:gdLst/>
            <a:ahLst/>
            <a:cxnLst/>
            <a:rect l="l" t="t" r="r" b="b"/>
            <a:pathLst>
              <a:path w="3792854">
                <a:moveTo>
                  <a:pt x="0" y="0"/>
                </a:moveTo>
                <a:lnTo>
                  <a:pt x="3792558" y="0"/>
                </a:lnTo>
              </a:path>
            </a:pathLst>
          </a:custGeom>
          <a:ln w="21589">
            <a:solidFill>
              <a:srgbClr val="94A3A6"/>
            </a:solidFill>
          </a:ln>
        </p:spPr>
        <p:txBody>
          <a:bodyPr wrap="square" lIns="0" tIns="0" rIns="0" bIns="0" rtlCol="0"/>
          <a:lstStyle/>
          <a:p>
            <a:endParaRPr/>
          </a:p>
        </p:txBody>
      </p:sp>
      <p:sp>
        <p:nvSpPr>
          <p:cNvPr id="548" name="object 548"/>
          <p:cNvSpPr/>
          <p:nvPr/>
        </p:nvSpPr>
        <p:spPr>
          <a:xfrm>
            <a:off x="2952302" y="6496684"/>
            <a:ext cx="3859529" cy="0"/>
          </a:xfrm>
          <a:custGeom>
            <a:avLst/>
            <a:gdLst/>
            <a:ahLst/>
            <a:cxnLst/>
            <a:rect l="l" t="t" r="r" b="b"/>
            <a:pathLst>
              <a:path w="3859529">
                <a:moveTo>
                  <a:pt x="0" y="0"/>
                </a:moveTo>
                <a:lnTo>
                  <a:pt x="3859432" y="0"/>
                </a:lnTo>
              </a:path>
            </a:pathLst>
          </a:custGeom>
          <a:ln w="21589">
            <a:solidFill>
              <a:srgbClr val="95A4A7"/>
            </a:solidFill>
          </a:ln>
        </p:spPr>
        <p:txBody>
          <a:bodyPr wrap="square" lIns="0" tIns="0" rIns="0" bIns="0" rtlCol="0"/>
          <a:lstStyle/>
          <a:p>
            <a:endParaRPr/>
          </a:p>
        </p:txBody>
      </p:sp>
      <p:sp>
        <p:nvSpPr>
          <p:cNvPr id="549" name="object 549"/>
          <p:cNvSpPr/>
          <p:nvPr/>
        </p:nvSpPr>
        <p:spPr>
          <a:xfrm>
            <a:off x="2917564" y="6517005"/>
            <a:ext cx="3926840" cy="0"/>
          </a:xfrm>
          <a:custGeom>
            <a:avLst/>
            <a:gdLst/>
            <a:ahLst/>
            <a:cxnLst/>
            <a:rect l="l" t="t" r="r" b="b"/>
            <a:pathLst>
              <a:path w="3926840">
                <a:moveTo>
                  <a:pt x="0" y="0"/>
                </a:moveTo>
                <a:lnTo>
                  <a:pt x="3926306" y="0"/>
                </a:lnTo>
              </a:path>
            </a:pathLst>
          </a:custGeom>
          <a:ln w="21589">
            <a:solidFill>
              <a:srgbClr val="96A5A8"/>
            </a:solidFill>
          </a:ln>
        </p:spPr>
        <p:txBody>
          <a:bodyPr wrap="square" lIns="0" tIns="0" rIns="0" bIns="0" rtlCol="0"/>
          <a:lstStyle/>
          <a:p>
            <a:endParaRPr/>
          </a:p>
        </p:txBody>
      </p:sp>
      <p:sp>
        <p:nvSpPr>
          <p:cNvPr id="550" name="object 550"/>
          <p:cNvSpPr/>
          <p:nvPr/>
        </p:nvSpPr>
        <p:spPr>
          <a:xfrm>
            <a:off x="2882827" y="6537325"/>
            <a:ext cx="3993515" cy="0"/>
          </a:xfrm>
          <a:custGeom>
            <a:avLst/>
            <a:gdLst/>
            <a:ahLst/>
            <a:cxnLst/>
            <a:rect l="l" t="t" r="r" b="b"/>
            <a:pathLst>
              <a:path w="3993515">
                <a:moveTo>
                  <a:pt x="0" y="0"/>
                </a:moveTo>
                <a:lnTo>
                  <a:pt x="3993180" y="0"/>
                </a:lnTo>
              </a:path>
            </a:pathLst>
          </a:custGeom>
          <a:ln w="21590">
            <a:solidFill>
              <a:srgbClr val="97A5A9"/>
            </a:solidFill>
          </a:ln>
        </p:spPr>
        <p:txBody>
          <a:bodyPr wrap="square" lIns="0" tIns="0" rIns="0" bIns="0" rtlCol="0"/>
          <a:lstStyle/>
          <a:p>
            <a:endParaRPr/>
          </a:p>
        </p:txBody>
      </p:sp>
      <p:sp>
        <p:nvSpPr>
          <p:cNvPr id="551" name="object 551"/>
          <p:cNvSpPr/>
          <p:nvPr/>
        </p:nvSpPr>
        <p:spPr>
          <a:xfrm>
            <a:off x="2848089" y="6557644"/>
            <a:ext cx="4060190" cy="0"/>
          </a:xfrm>
          <a:custGeom>
            <a:avLst/>
            <a:gdLst/>
            <a:ahLst/>
            <a:cxnLst/>
            <a:rect l="l" t="t" r="r" b="b"/>
            <a:pathLst>
              <a:path w="4060190">
                <a:moveTo>
                  <a:pt x="0" y="0"/>
                </a:moveTo>
                <a:lnTo>
                  <a:pt x="4060054" y="0"/>
                </a:lnTo>
              </a:path>
            </a:pathLst>
          </a:custGeom>
          <a:ln w="21589">
            <a:solidFill>
              <a:srgbClr val="99A6AA"/>
            </a:solidFill>
          </a:ln>
        </p:spPr>
        <p:txBody>
          <a:bodyPr wrap="square" lIns="0" tIns="0" rIns="0" bIns="0" rtlCol="0"/>
          <a:lstStyle/>
          <a:p>
            <a:endParaRPr/>
          </a:p>
        </p:txBody>
      </p:sp>
      <p:sp>
        <p:nvSpPr>
          <p:cNvPr id="552" name="object 552"/>
          <p:cNvSpPr/>
          <p:nvPr/>
        </p:nvSpPr>
        <p:spPr>
          <a:xfrm>
            <a:off x="2813352" y="6577965"/>
            <a:ext cx="4127500" cy="0"/>
          </a:xfrm>
          <a:custGeom>
            <a:avLst/>
            <a:gdLst/>
            <a:ahLst/>
            <a:cxnLst/>
            <a:rect l="l" t="t" r="r" b="b"/>
            <a:pathLst>
              <a:path w="4127500">
                <a:moveTo>
                  <a:pt x="0" y="0"/>
                </a:moveTo>
                <a:lnTo>
                  <a:pt x="4126928" y="0"/>
                </a:lnTo>
              </a:path>
            </a:pathLst>
          </a:custGeom>
          <a:ln w="21589">
            <a:solidFill>
              <a:srgbClr val="99A7AA"/>
            </a:solidFill>
          </a:ln>
        </p:spPr>
        <p:txBody>
          <a:bodyPr wrap="square" lIns="0" tIns="0" rIns="0" bIns="0" rtlCol="0"/>
          <a:lstStyle/>
          <a:p>
            <a:endParaRPr/>
          </a:p>
        </p:txBody>
      </p:sp>
      <p:sp>
        <p:nvSpPr>
          <p:cNvPr id="553" name="object 553"/>
          <p:cNvSpPr/>
          <p:nvPr/>
        </p:nvSpPr>
        <p:spPr>
          <a:xfrm>
            <a:off x="2778614" y="6598284"/>
            <a:ext cx="4194175" cy="0"/>
          </a:xfrm>
          <a:custGeom>
            <a:avLst/>
            <a:gdLst/>
            <a:ahLst/>
            <a:cxnLst/>
            <a:rect l="l" t="t" r="r" b="b"/>
            <a:pathLst>
              <a:path w="4194175">
                <a:moveTo>
                  <a:pt x="0" y="0"/>
                </a:moveTo>
                <a:lnTo>
                  <a:pt x="4193802" y="0"/>
                </a:lnTo>
              </a:path>
            </a:pathLst>
          </a:custGeom>
          <a:ln w="21589">
            <a:solidFill>
              <a:srgbClr val="9AA8AB"/>
            </a:solidFill>
          </a:ln>
        </p:spPr>
        <p:txBody>
          <a:bodyPr wrap="square" lIns="0" tIns="0" rIns="0" bIns="0" rtlCol="0"/>
          <a:lstStyle/>
          <a:p>
            <a:endParaRPr/>
          </a:p>
        </p:txBody>
      </p:sp>
      <p:sp>
        <p:nvSpPr>
          <p:cNvPr id="554" name="object 554"/>
          <p:cNvSpPr/>
          <p:nvPr/>
        </p:nvSpPr>
        <p:spPr>
          <a:xfrm>
            <a:off x="2743877" y="6618605"/>
            <a:ext cx="4297680" cy="0"/>
          </a:xfrm>
          <a:custGeom>
            <a:avLst/>
            <a:gdLst/>
            <a:ahLst/>
            <a:cxnLst/>
            <a:rect l="l" t="t" r="r" b="b"/>
            <a:pathLst>
              <a:path w="4297680">
                <a:moveTo>
                  <a:pt x="0" y="0"/>
                </a:moveTo>
                <a:lnTo>
                  <a:pt x="4297256" y="0"/>
                </a:lnTo>
              </a:path>
            </a:pathLst>
          </a:custGeom>
          <a:ln w="21589">
            <a:solidFill>
              <a:srgbClr val="9BA9AC"/>
            </a:solidFill>
          </a:ln>
        </p:spPr>
        <p:txBody>
          <a:bodyPr wrap="square" lIns="0" tIns="0" rIns="0" bIns="0" rtlCol="0"/>
          <a:lstStyle/>
          <a:p>
            <a:endParaRPr/>
          </a:p>
        </p:txBody>
      </p:sp>
      <p:sp>
        <p:nvSpPr>
          <p:cNvPr id="555" name="object 555"/>
          <p:cNvSpPr/>
          <p:nvPr/>
        </p:nvSpPr>
        <p:spPr>
          <a:xfrm>
            <a:off x="2709139" y="6638925"/>
            <a:ext cx="4411345" cy="0"/>
          </a:xfrm>
          <a:custGeom>
            <a:avLst/>
            <a:gdLst/>
            <a:ahLst/>
            <a:cxnLst/>
            <a:rect l="l" t="t" r="r" b="b"/>
            <a:pathLst>
              <a:path w="4411345">
                <a:moveTo>
                  <a:pt x="0" y="0"/>
                </a:moveTo>
                <a:lnTo>
                  <a:pt x="4411340" y="0"/>
                </a:lnTo>
              </a:path>
            </a:pathLst>
          </a:custGeom>
          <a:ln w="21590">
            <a:solidFill>
              <a:srgbClr val="9CAAAD"/>
            </a:solidFill>
          </a:ln>
        </p:spPr>
        <p:txBody>
          <a:bodyPr wrap="square" lIns="0" tIns="0" rIns="0" bIns="0" rtlCol="0"/>
          <a:lstStyle/>
          <a:p>
            <a:endParaRPr/>
          </a:p>
        </p:txBody>
      </p:sp>
      <p:sp>
        <p:nvSpPr>
          <p:cNvPr id="556" name="object 556"/>
          <p:cNvSpPr/>
          <p:nvPr/>
        </p:nvSpPr>
        <p:spPr>
          <a:xfrm>
            <a:off x="2674402" y="6659244"/>
            <a:ext cx="4483735" cy="0"/>
          </a:xfrm>
          <a:custGeom>
            <a:avLst/>
            <a:gdLst/>
            <a:ahLst/>
            <a:cxnLst/>
            <a:rect l="l" t="t" r="r" b="b"/>
            <a:pathLst>
              <a:path w="4483734">
                <a:moveTo>
                  <a:pt x="0" y="0"/>
                </a:moveTo>
                <a:lnTo>
                  <a:pt x="4483440" y="0"/>
                </a:lnTo>
              </a:path>
            </a:pathLst>
          </a:custGeom>
          <a:ln w="21589">
            <a:solidFill>
              <a:srgbClr val="9DAAAE"/>
            </a:solidFill>
          </a:ln>
        </p:spPr>
        <p:txBody>
          <a:bodyPr wrap="square" lIns="0" tIns="0" rIns="0" bIns="0" rtlCol="0"/>
          <a:lstStyle/>
          <a:p>
            <a:endParaRPr/>
          </a:p>
        </p:txBody>
      </p:sp>
      <p:sp>
        <p:nvSpPr>
          <p:cNvPr id="557" name="object 557"/>
          <p:cNvSpPr/>
          <p:nvPr/>
        </p:nvSpPr>
        <p:spPr>
          <a:xfrm>
            <a:off x="2639664" y="6679565"/>
            <a:ext cx="4556125" cy="0"/>
          </a:xfrm>
          <a:custGeom>
            <a:avLst/>
            <a:gdLst/>
            <a:ahLst/>
            <a:cxnLst/>
            <a:rect l="l" t="t" r="r" b="b"/>
            <a:pathLst>
              <a:path w="4556125">
                <a:moveTo>
                  <a:pt x="0" y="0"/>
                </a:moveTo>
                <a:lnTo>
                  <a:pt x="4555540" y="0"/>
                </a:lnTo>
              </a:path>
            </a:pathLst>
          </a:custGeom>
          <a:ln w="21590">
            <a:solidFill>
              <a:srgbClr val="9EABAF"/>
            </a:solidFill>
          </a:ln>
        </p:spPr>
        <p:txBody>
          <a:bodyPr wrap="square" lIns="0" tIns="0" rIns="0" bIns="0" rtlCol="0"/>
          <a:lstStyle/>
          <a:p>
            <a:endParaRPr/>
          </a:p>
        </p:txBody>
      </p:sp>
      <p:sp>
        <p:nvSpPr>
          <p:cNvPr id="558" name="object 558"/>
          <p:cNvSpPr/>
          <p:nvPr/>
        </p:nvSpPr>
        <p:spPr>
          <a:xfrm>
            <a:off x="2604927" y="6699884"/>
            <a:ext cx="4627880" cy="0"/>
          </a:xfrm>
          <a:custGeom>
            <a:avLst/>
            <a:gdLst/>
            <a:ahLst/>
            <a:cxnLst/>
            <a:rect l="l" t="t" r="r" b="b"/>
            <a:pathLst>
              <a:path w="4627880">
                <a:moveTo>
                  <a:pt x="0" y="0"/>
                </a:moveTo>
                <a:lnTo>
                  <a:pt x="4627640" y="0"/>
                </a:lnTo>
              </a:path>
            </a:pathLst>
          </a:custGeom>
          <a:ln w="21590">
            <a:solidFill>
              <a:srgbClr val="9FACAF"/>
            </a:solidFill>
          </a:ln>
        </p:spPr>
        <p:txBody>
          <a:bodyPr wrap="square" lIns="0" tIns="0" rIns="0" bIns="0" rtlCol="0"/>
          <a:lstStyle/>
          <a:p>
            <a:endParaRPr/>
          </a:p>
        </p:txBody>
      </p:sp>
      <p:sp>
        <p:nvSpPr>
          <p:cNvPr id="559" name="object 559"/>
          <p:cNvSpPr/>
          <p:nvPr/>
        </p:nvSpPr>
        <p:spPr>
          <a:xfrm>
            <a:off x="2570189" y="6720205"/>
            <a:ext cx="4700270" cy="0"/>
          </a:xfrm>
          <a:custGeom>
            <a:avLst/>
            <a:gdLst/>
            <a:ahLst/>
            <a:cxnLst/>
            <a:rect l="l" t="t" r="r" b="b"/>
            <a:pathLst>
              <a:path w="4700270">
                <a:moveTo>
                  <a:pt x="0" y="0"/>
                </a:moveTo>
                <a:lnTo>
                  <a:pt x="4699740" y="0"/>
                </a:lnTo>
              </a:path>
            </a:pathLst>
          </a:custGeom>
          <a:ln w="21589">
            <a:solidFill>
              <a:srgbClr val="A0ADB0"/>
            </a:solidFill>
          </a:ln>
        </p:spPr>
        <p:txBody>
          <a:bodyPr wrap="square" lIns="0" tIns="0" rIns="0" bIns="0" rtlCol="0"/>
          <a:lstStyle/>
          <a:p>
            <a:endParaRPr/>
          </a:p>
        </p:txBody>
      </p:sp>
      <p:sp>
        <p:nvSpPr>
          <p:cNvPr id="560" name="object 560"/>
          <p:cNvSpPr/>
          <p:nvPr/>
        </p:nvSpPr>
        <p:spPr>
          <a:xfrm>
            <a:off x="2535452" y="6740525"/>
            <a:ext cx="4772025" cy="0"/>
          </a:xfrm>
          <a:custGeom>
            <a:avLst/>
            <a:gdLst/>
            <a:ahLst/>
            <a:cxnLst/>
            <a:rect l="l" t="t" r="r" b="b"/>
            <a:pathLst>
              <a:path w="4772025">
                <a:moveTo>
                  <a:pt x="0" y="0"/>
                </a:moveTo>
                <a:lnTo>
                  <a:pt x="4771841" y="0"/>
                </a:lnTo>
              </a:path>
            </a:pathLst>
          </a:custGeom>
          <a:ln w="21589">
            <a:solidFill>
              <a:srgbClr val="A1AEB1"/>
            </a:solidFill>
          </a:ln>
        </p:spPr>
        <p:txBody>
          <a:bodyPr wrap="square" lIns="0" tIns="0" rIns="0" bIns="0" rtlCol="0"/>
          <a:lstStyle/>
          <a:p>
            <a:endParaRPr/>
          </a:p>
        </p:txBody>
      </p:sp>
      <p:sp>
        <p:nvSpPr>
          <p:cNvPr id="561" name="object 561"/>
          <p:cNvSpPr/>
          <p:nvPr/>
        </p:nvSpPr>
        <p:spPr>
          <a:xfrm>
            <a:off x="2505307" y="6760844"/>
            <a:ext cx="4838065" cy="0"/>
          </a:xfrm>
          <a:custGeom>
            <a:avLst/>
            <a:gdLst/>
            <a:ahLst/>
            <a:cxnLst/>
            <a:rect l="l" t="t" r="r" b="b"/>
            <a:pathLst>
              <a:path w="4838065">
                <a:moveTo>
                  <a:pt x="0" y="0"/>
                </a:moveTo>
                <a:lnTo>
                  <a:pt x="4838024" y="0"/>
                </a:lnTo>
              </a:path>
            </a:pathLst>
          </a:custGeom>
          <a:ln w="21590">
            <a:solidFill>
              <a:srgbClr val="A2AFB2"/>
            </a:solidFill>
          </a:ln>
        </p:spPr>
        <p:txBody>
          <a:bodyPr wrap="square" lIns="0" tIns="0" rIns="0" bIns="0" rtlCol="0"/>
          <a:lstStyle/>
          <a:p>
            <a:endParaRPr/>
          </a:p>
        </p:txBody>
      </p:sp>
      <p:sp>
        <p:nvSpPr>
          <p:cNvPr id="562" name="object 562"/>
          <p:cNvSpPr/>
          <p:nvPr/>
        </p:nvSpPr>
        <p:spPr>
          <a:xfrm>
            <a:off x="2475818" y="6781165"/>
            <a:ext cx="4900930" cy="0"/>
          </a:xfrm>
          <a:custGeom>
            <a:avLst/>
            <a:gdLst/>
            <a:ahLst/>
            <a:cxnLst/>
            <a:rect l="l" t="t" r="r" b="b"/>
            <a:pathLst>
              <a:path w="4900930">
                <a:moveTo>
                  <a:pt x="0" y="0"/>
                </a:moveTo>
                <a:lnTo>
                  <a:pt x="4900637" y="0"/>
                </a:lnTo>
              </a:path>
            </a:pathLst>
          </a:custGeom>
          <a:ln w="21590">
            <a:solidFill>
              <a:srgbClr val="A3AFB3"/>
            </a:solidFill>
          </a:ln>
        </p:spPr>
        <p:txBody>
          <a:bodyPr wrap="square" lIns="0" tIns="0" rIns="0" bIns="0" rtlCol="0"/>
          <a:lstStyle/>
          <a:p>
            <a:endParaRPr/>
          </a:p>
        </p:txBody>
      </p:sp>
      <p:sp>
        <p:nvSpPr>
          <p:cNvPr id="563" name="object 563"/>
          <p:cNvSpPr/>
          <p:nvPr/>
        </p:nvSpPr>
        <p:spPr>
          <a:xfrm>
            <a:off x="2446329" y="6801484"/>
            <a:ext cx="4963795" cy="0"/>
          </a:xfrm>
          <a:custGeom>
            <a:avLst/>
            <a:gdLst/>
            <a:ahLst/>
            <a:cxnLst/>
            <a:rect l="l" t="t" r="r" b="b"/>
            <a:pathLst>
              <a:path w="4963795">
                <a:moveTo>
                  <a:pt x="0" y="0"/>
                </a:moveTo>
                <a:lnTo>
                  <a:pt x="4963250" y="0"/>
                </a:lnTo>
              </a:path>
            </a:pathLst>
          </a:custGeom>
          <a:ln w="21589">
            <a:solidFill>
              <a:srgbClr val="A4B0B3"/>
            </a:solidFill>
          </a:ln>
        </p:spPr>
        <p:txBody>
          <a:bodyPr wrap="square" lIns="0" tIns="0" rIns="0" bIns="0" rtlCol="0"/>
          <a:lstStyle/>
          <a:p>
            <a:endParaRPr/>
          </a:p>
        </p:txBody>
      </p:sp>
      <p:sp>
        <p:nvSpPr>
          <p:cNvPr id="564" name="object 564"/>
          <p:cNvSpPr/>
          <p:nvPr/>
        </p:nvSpPr>
        <p:spPr>
          <a:xfrm>
            <a:off x="2416841" y="6821805"/>
            <a:ext cx="5026025" cy="0"/>
          </a:xfrm>
          <a:custGeom>
            <a:avLst/>
            <a:gdLst/>
            <a:ahLst/>
            <a:cxnLst/>
            <a:rect l="l" t="t" r="r" b="b"/>
            <a:pathLst>
              <a:path w="5026025">
                <a:moveTo>
                  <a:pt x="0" y="0"/>
                </a:moveTo>
                <a:lnTo>
                  <a:pt x="5025863" y="0"/>
                </a:lnTo>
              </a:path>
            </a:pathLst>
          </a:custGeom>
          <a:ln w="21590">
            <a:solidFill>
              <a:srgbClr val="A5B1B4"/>
            </a:solidFill>
          </a:ln>
        </p:spPr>
        <p:txBody>
          <a:bodyPr wrap="square" lIns="0" tIns="0" rIns="0" bIns="0" rtlCol="0"/>
          <a:lstStyle/>
          <a:p>
            <a:endParaRPr/>
          </a:p>
        </p:txBody>
      </p:sp>
      <p:sp>
        <p:nvSpPr>
          <p:cNvPr id="565" name="object 565"/>
          <p:cNvSpPr/>
          <p:nvPr/>
        </p:nvSpPr>
        <p:spPr>
          <a:xfrm>
            <a:off x="2387352" y="6842125"/>
            <a:ext cx="5088890" cy="0"/>
          </a:xfrm>
          <a:custGeom>
            <a:avLst/>
            <a:gdLst/>
            <a:ahLst/>
            <a:cxnLst/>
            <a:rect l="l" t="t" r="r" b="b"/>
            <a:pathLst>
              <a:path w="5088890">
                <a:moveTo>
                  <a:pt x="0" y="0"/>
                </a:moveTo>
                <a:lnTo>
                  <a:pt x="5088476" y="0"/>
                </a:lnTo>
              </a:path>
            </a:pathLst>
          </a:custGeom>
          <a:ln w="21590">
            <a:solidFill>
              <a:srgbClr val="A6B2B5"/>
            </a:solidFill>
          </a:ln>
        </p:spPr>
        <p:txBody>
          <a:bodyPr wrap="square" lIns="0" tIns="0" rIns="0" bIns="0" rtlCol="0"/>
          <a:lstStyle/>
          <a:p>
            <a:endParaRPr/>
          </a:p>
        </p:txBody>
      </p:sp>
      <p:sp>
        <p:nvSpPr>
          <p:cNvPr id="566" name="object 566"/>
          <p:cNvSpPr/>
          <p:nvPr/>
        </p:nvSpPr>
        <p:spPr>
          <a:xfrm>
            <a:off x="2379979" y="6854825"/>
            <a:ext cx="5104130" cy="0"/>
          </a:xfrm>
          <a:custGeom>
            <a:avLst/>
            <a:gdLst/>
            <a:ahLst/>
            <a:cxnLst/>
            <a:rect l="l" t="t" r="r" b="b"/>
            <a:pathLst>
              <a:path w="5104130">
                <a:moveTo>
                  <a:pt x="0" y="0"/>
                </a:moveTo>
                <a:lnTo>
                  <a:pt x="5104130" y="0"/>
                </a:lnTo>
              </a:path>
            </a:pathLst>
          </a:custGeom>
          <a:ln w="6350">
            <a:solidFill>
              <a:srgbClr val="A7B3B6"/>
            </a:solidFill>
          </a:ln>
        </p:spPr>
        <p:txBody>
          <a:bodyPr wrap="square" lIns="0" tIns="0" rIns="0" bIns="0" rtlCol="0"/>
          <a:lstStyle/>
          <a:p>
            <a:endParaRPr/>
          </a:p>
        </p:txBody>
      </p:sp>
      <p:sp>
        <p:nvSpPr>
          <p:cNvPr id="567" name="object 567"/>
          <p:cNvSpPr/>
          <p:nvPr/>
        </p:nvSpPr>
        <p:spPr>
          <a:xfrm>
            <a:off x="6267450" y="6031229"/>
            <a:ext cx="1543050" cy="826769"/>
          </a:xfrm>
          <a:custGeom>
            <a:avLst/>
            <a:gdLst/>
            <a:ahLst/>
            <a:cxnLst/>
            <a:rect l="l" t="t" r="r" b="b"/>
            <a:pathLst>
              <a:path w="1543050" h="826770">
                <a:moveTo>
                  <a:pt x="670745" y="521970"/>
                </a:moveTo>
                <a:lnTo>
                  <a:pt x="317500" y="521970"/>
                </a:lnTo>
                <a:lnTo>
                  <a:pt x="933076" y="826770"/>
                </a:lnTo>
                <a:lnTo>
                  <a:pt x="1543050" y="826770"/>
                </a:lnTo>
                <a:lnTo>
                  <a:pt x="1314450" y="750570"/>
                </a:lnTo>
                <a:lnTo>
                  <a:pt x="1009650" y="591820"/>
                </a:lnTo>
                <a:lnTo>
                  <a:pt x="786129" y="586740"/>
                </a:lnTo>
                <a:lnTo>
                  <a:pt x="670745" y="521970"/>
                </a:lnTo>
                <a:close/>
              </a:path>
              <a:path w="1543050" h="826770">
                <a:moveTo>
                  <a:pt x="0" y="0"/>
                </a:moveTo>
                <a:lnTo>
                  <a:pt x="35560" y="40640"/>
                </a:lnTo>
                <a:lnTo>
                  <a:pt x="0" y="102870"/>
                </a:lnTo>
                <a:lnTo>
                  <a:pt x="48260" y="187960"/>
                </a:lnTo>
                <a:lnTo>
                  <a:pt x="119379" y="384810"/>
                </a:lnTo>
                <a:lnTo>
                  <a:pt x="71120" y="669290"/>
                </a:lnTo>
                <a:lnTo>
                  <a:pt x="317500" y="521970"/>
                </a:lnTo>
                <a:lnTo>
                  <a:pt x="670745" y="521970"/>
                </a:lnTo>
                <a:lnTo>
                  <a:pt x="444500" y="394970"/>
                </a:lnTo>
                <a:lnTo>
                  <a:pt x="201929" y="104140"/>
                </a:lnTo>
                <a:lnTo>
                  <a:pt x="0" y="0"/>
                </a:lnTo>
                <a:close/>
              </a:path>
            </a:pathLst>
          </a:custGeom>
          <a:solidFill>
            <a:srgbClr val="7F9195"/>
          </a:solidFill>
        </p:spPr>
        <p:txBody>
          <a:bodyPr wrap="square" lIns="0" tIns="0" rIns="0" bIns="0" rtlCol="0"/>
          <a:lstStyle/>
          <a:p>
            <a:endParaRPr/>
          </a:p>
        </p:txBody>
      </p:sp>
      <p:sp>
        <p:nvSpPr>
          <p:cNvPr id="568" name="object 568"/>
          <p:cNvSpPr/>
          <p:nvPr/>
        </p:nvSpPr>
        <p:spPr>
          <a:xfrm>
            <a:off x="4249420" y="6019800"/>
            <a:ext cx="295910" cy="627380"/>
          </a:xfrm>
          <a:custGeom>
            <a:avLst/>
            <a:gdLst/>
            <a:ahLst/>
            <a:cxnLst/>
            <a:rect l="l" t="t" r="r" b="b"/>
            <a:pathLst>
              <a:path w="295910" h="627379">
                <a:moveTo>
                  <a:pt x="57150" y="0"/>
                </a:moveTo>
                <a:lnTo>
                  <a:pt x="86359" y="31750"/>
                </a:lnTo>
                <a:lnTo>
                  <a:pt x="38100" y="53340"/>
                </a:lnTo>
                <a:lnTo>
                  <a:pt x="29209" y="116840"/>
                </a:lnTo>
                <a:lnTo>
                  <a:pt x="67309" y="201929"/>
                </a:lnTo>
                <a:lnTo>
                  <a:pt x="76200" y="288290"/>
                </a:lnTo>
                <a:lnTo>
                  <a:pt x="0" y="627380"/>
                </a:lnTo>
                <a:lnTo>
                  <a:pt x="86359" y="414020"/>
                </a:lnTo>
                <a:lnTo>
                  <a:pt x="133350" y="383540"/>
                </a:lnTo>
                <a:lnTo>
                  <a:pt x="200659" y="223520"/>
                </a:lnTo>
                <a:lnTo>
                  <a:pt x="228600" y="213359"/>
                </a:lnTo>
                <a:lnTo>
                  <a:pt x="228600" y="160020"/>
                </a:lnTo>
                <a:lnTo>
                  <a:pt x="295909" y="116840"/>
                </a:lnTo>
                <a:lnTo>
                  <a:pt x="257809" y="106679"/>
                </a:lnTo>
                <a:lnTo>
                  <a:pt x="57150" y="0"/>
                </a:lnTo>
                <a:close/>
              </a:path>
            </a:pathLst>
          </a:custGeom>
          <a:solidFill>
            <a:srgbClr val="7F9195"/>
          </a:solidFill>
        </p:spPr>
        <p:txBody>
          <a:bodyPr wrap="square" lIns="0" tIns="0" rIns="0" bIns="0" rtlCol="0"/>
          <a:lstStyle/>
          <a:p>
            <a:endParaRPr/>
          </a:p>
        </p:txBody>
      </p:sp>
      <p:sp>
        <p:nvSpPr>
          <p:cNvPr id="569" name="object 569"/>
          <p:cNvSpPr/>
          <p:nvPr/>
        </p:nvSpPr>
        <p:spPr>
          <a:xfrm>
            <a:off x="4809490" y="6179820"/>
            <a:ext cx="600710" cy="430530"/>
          </a:xfrm>
          <a:custGeom>
            <a:avLst/>
            <a:gdLst/>
            <a:ahLst/>
            <a:cxnLst/>
            <a:rect l="l" t="t" r="r" b="b"/>
            <a:pathLst>
              <a:path w="600710" h="430529">
                <a:moveTo>
                  <a:pt x="27939" y="0"/>
                </a:moveTo>
                <a:lnTo>
                  <a:pt x="19050" y="20319"/>
                </a:lnTo>
                <a:lnTo>
                  <a:pt x="0" y="63499"/>
                </a:lnTo>
                <a:lnTo>
                  <a:pt x="95250" y="191769"/>
                </a:lnTo>
                <a:lnTo>
                  <a:pt x="492760" y="430529"/>
                </a:lnTo>
                <a:lnTo>
                  <a:pt x="461010" y="220979"/>
                </a:lnTo>
                <a:lnTo>
                  <a:pt x="561806" y="148589"/>
                </a:lnTo>
                <a:lnTo>
                  <a:pt x="398780" y="148589"/>
                </a:lnTo>
                <a:lnTo>
                  <a:pt x="143510" y="85089"/>
                </a:lnTo>
                <a:lnTo>
                  <a:pt x="27939" y="0"/>
                </a:lnTo>
                <a:close/>
              </a:path>
              <a:path w="600710" h="430529">
                <a:moveTo>
                  <a:pt x="600710" y="120649"/>
                </a:moveTo>
                <a:lnTo>
                  <a:pt x="398780" y="148589"/>
                </a:lnTo>
                <a:lnTo>
                  <a:pt x="561806" y="148589"/>
                </a:lnTo>
                <a:lnTo>
                  <a:pt x="600710" y="120649"/>
                </a:lnTo>
                <a:close/>
              </a:path>
            </a:pathLst>
          </a:custGeom>
          <a:solidFill>
            <a:srgbClr val="7F9195"/>
          </a:solidFill>
        </p:spPr>
        <p:txBody>
          <a:bodyPr wrap="square" lIns="0" tIns="0" rIns="0" bIns="0" rtlCol="0"/>
          <a:lstStyle/>
          <a:p>
            <a:endParaRPr/>
          </a:p>
        </p:txBody>
      </p:sp>
      <p:sp>
        <p:nvSpPr>
          <p:cNvPr id="570" name="object 570"/>
          <p:cNvSpPr/>
          <p:nvPr/>
        </p:nvSpPr>
        <p:spPr>
          <a:xfrm>
            <a:off x="5759450" y="6137909"/>
            <a:ext cx="246379" cy="116840"/>
          </a:xfrm>
          <a:prstGeom prst="rect">
            <a:avLst/>
          </a:prstGeom>
          <a:blipFill>
            <a:blip r:embed="rId4" cstate="print"/>
            <a:stretch>
              <a:fillRect/>
            </a:stretch>
          </a:blipFill>
        </p:spPr>
        <p:txBody>
          <a:bodyPr wrap="square" lIns="0" tIns="0" rIns="0" bIns="0" rtlCol="0"/>
          <a:lstStyle/>
          <a:p>
            <a:endParaRPr/>
          </a:p>
        </p:txBody>
      </p:sp>
      <p:sp>
        <p:nvSpPr>
          <p:cNvPr id="571" name="object 571"/>
          <p:cNvSpPr/>
          <p:nvPr/>
        </p:nvSpPr>
        <p:spPr>
          <a:xfrm>
            <a:off x="3945890" y="6125209"/>
            <a:ext cx="67310" cy="129540"/>
          </a:xfrm>
          <a:prstGeom prst="rect">
            <a:avLst/>
          </a:prstGeom>
          <a:blipFill>
            <a:blip r:embed="rId5" cstate="print"/>
            <a:stretch>
              <a:fillRect/>
            </a:stretch>
          </a:blipFill>
        </p:spPr>
        <p:txBody>
          <a:bodyPr wrap="square" lIns="0" tIns="0" rIns="0" bIns="0" rtlCol="0"/>
          <a:lstStyle/>
          <a:p>
            <a:endParaRPr/>
          </a:p>
        </p:txBody>
      </p:sp>
      <p:sp>
        <p:nvSpPr>
          <p:cNvPr id="572" name="object 572"/>
          <p:cNvSpPr/>
          <p:nvPr/>
        </p:nvSpPr>
        <p:spPr>
          <a:xfrm>
            <a:off x="1744979" y="6019800"/>
            <a:ext cx="287020" cy="29209"/>
          </a:xfrm>
          <a:custGeom>
            <a:avLst/>
            <a:gdLst/>
            <a:ahLst/>
            <a:cxnLst/>
            <a:rect l="l" t="t" r="r" b="b"/>
            <a:pathLst>
              <a:path w="287019" h="29210">
                <a:moveTo>
                  <a:pt x="190499" y="0"/>
                </a:moveTo>
                <a:lnTo>
                  <a:pt x="48259" y="0"/>
                </a:lnTo>
                <a:lnTo>
                  <a:pt x="29209" y="19050"/>
                </a:lnTo>
                <a:lnTo>
                  <a:pt x="0" y="29209"/>
                </a:lnTo>
                <a:lnTo>
                  <a:pt x="287019" y="29209"/>
                </a:lnTo>
                <a:lnTo>
                  <a:pt x="257809" y="19050"/>
                </a:lnTo>
                <a:lnTo>
                  <a:pt x="219709" y="10159"/>
                </a:lnTo>
                <a:lnTo>
                  <a:pt x="190499" y="0"/>
                </a:lnTo>
                <a:close/>
              </a:path>
            </a:pathLst>
          </a:custGeom>
          <a:solidFill>
            <a:srgbClr val="7F9195"/>
          </a:solidFill>
        </p:spPr>
        <p:txBody>
          <a:bodyPr wrap="square" lIns="0" tIns="0" rIns="0" bIns="0" rtlCol="0"/>
          <a:lstStyle/>
          <a:p>
            <a:endParaRPr/>
          </a:p>
        </p:txBody>
      </p:sp>
      <p:sp>
        <p:nvSpPr>
          <p:cNvPr id="573" name="object 573"/>
          <p:cNvSpPr/>
          <p:nvPr/>
        </p:nvSpPr>
        <p:spPr>
          <a:xfrm>
            <a:off x="574686" y="6046470"/>
            <a:ext cx="2635250" cy="29209"/>
          </a:xfrm>
          <a:custGeom>
            <a:avLst/>
            <a:gdLst/>
            <a:ahLst/>
            <a:cxnLst/>
            <a:rect l="l" t="t" r="r" b="b"/>
            <a:pathLst>
              <a:path w="2635250" h="29210">
                <a:moveTo>
                  <a:pt x="41263" y="2539"/>
                </a:moveTo>
                <a:lnTo>
                  <a:pt x="0" y="29209"/>
                </a:lnTo>
                <a:lnTo>
                  <a:pt x="116634" y="29209"/>
                </a:lnTo>
                <a:lnTo>
                  <a:pt x="41263" y="2539"/>
                </a:lnTo>
                <a:close/>
              </a:path>
              <a:path w="2635250" h="29210">
                <a:moveTo>
                  <a:pt x="2329803" y="21589"/>
                </a:moveTo>
                <a:lnTo>
                  <a:pt x="2316799" y="29209"/>
                </a:lnTo>
                <a:lnTo>
                  <a:pt x="2338652" y="29209"/>
                </a:lnTo>
                <a:lnTo>
                  <a:pt x="2329803" y="21589"/>
                </a:lnTo>
                <a:close/>
              </a:path>
              <a:path w="2635250" h="29210">
                <a:moveTo>
                  <a:pt x="1450010" y="0"/>
                </a:moveTo>
                <a:lnTo>
                  <a:pt x="1177595" y="0"/>
                </a:lnTo>
                <a:lnTo>
                  <a:pt x="1170293" y="2539"/>
                </a:lnTo>
                <a:lnTo>
                  <a:pt x="1152513" y="2539"/>
                </a:lnTo>
                <a:lnTo>
                  <a:pt x="1123303" y="11429"/>
                </a:lnTo>
                <a:lnTo>
                  <a:pt x="1094093" y="21589"/>
                </a:lnTo>
                <a:lnTo>
                  <a:pt x="1073138" y="29209"/>
                </a:lnTo>
                <a:lnTo>
                  <a:pt x="1475972" y="29209"/>
                </a:lnTo>
                <a:lnTo>
                  <a:pt x="1463663" y="11429"/>
                </a:lnTo>
                <a:lnTo>
                  <a:pt x="1457313" y="2539"/>
                </a:lnTo>
                <a:lnTo>
                  <a:pt x="1450010" y="0"/>
                </a:lnTo>
                <a:close/>
              </a:path>
              <a:path w="2635250" h="29210">
                <a:moveTo>
                  <a:pt x="2451723" y="11429"/>
                </a:moveTo>
                <a:lnTo>
                  <a:pt x="2438046" y="29209"/>
                </a:lnTo>
                <a:lnTo>
                  <a:pt x="2635079" y="29209"/>
                </a:lnTo>
                <a:lnTo>
                  <a:pt x="2451723" y="11429"/>
                </a:lnTo>
                <a:close/>
              </a:path>
            </a:pathLst>
          </a:custGeom>
          <a:solidFill>
            <a:srgbClr val="7F9195"/>
          </a:solidFill>
        </p:spPr>
        <p:txBody>
          <a:bodyPr wrap="square" lIns="0" tIns="0" rIns="0" bIns="0" rtlCol="0"/>
          <a:lstStyle/>
          <a:p>
            <a:endParaRPr/>
          </a:p>
        </p:txBody>
      </p:sp>
      <p:sp>
        <p:nvSpPr>
          <p:cNvPr id="574" name="object 574"/>
          <p:cNvSpPr/>
          <p:nvPr/>
        </p:nvSpPr>
        <p:spPr>
          <a:xfrm>
            <a:off x="531459" y="6073140"/>
            <a:ext cx="2746375" cy="30480"/>
          </a:xfrm>
          <a:custGeom>
            <a:avLst/>
            <a:gdLst/>
            <a:ahLst/>
            <a:cxnLst/>
            <a:rect l="l" t="t" r="r" b="b"/>
            <a:pathLst>
              <a:path w="2746375" h="30479">
                <a:moveTo>
                  <a:pt x="152684" y="0"/>
                </a:moveTo>
                <a:lnTo>
                  <a:pt x="47157" y="0"/>
                </a:lnTo>
                <a:lnTo>
                  <a:pt x="0" y="30480"/>
                </a:lnTo>
                <a:lnTo>
                  <a:pt x="238823" y="30480"/>
                </a:lnTo>
                <a:lnTo>
                  <a:pt x="152684" y="0"/>
                </a:lnTo>
                <a:close/>
              </a:path>
              <a:path w="2746375" h="30479">
                <a:moveTo>
                  <a:pt x="2378930" y="0"/>
                </a:moveTo>
                <a:lnTo>
                  <a:pt x="2364361" y="0"/>
                </a:lnTo>
                <a:lnTo>
                  <a:pt x="2312347" y="30480"/>
                </a:lnTo>
                <a:lnTo>
                  <a:pt x="2414326" y="30480"/>
                </a:lnTo>
                <a:lnTo>
                  <a:pt x="2378930" y="0"/>
                </a:lnTo>
                <a:close/>
              </a:path>
              <a:path w="2746375" h="30479">
                <a:moveTo>
                  <a:pt x="824900" y="22860"/>
                </a:moveTo>
                <a:lnTo>
                  <a:pt x="776640" y="22860"/>
                </a:lnTo>
                <a:lnTo>
                  <a:pt x="757114" y="30480"/>
                </a:lnTo>
                <a:lnTo>
                  <a:pt x="844427" y="30480"/>
                </a:lnTo>
                <a:lnTo>
                  <a:pt x="824900" y="22860"/>
                </a:lnTo>
                <a:close/>
              </a:path>
              <a:path w="2746375" h="30479">
                <a:moveTo>
                  <a:pt x="1517441" y="0"/>
                </a:moveTo>
                <a:lnTo>
                  <a:pt x="1123350" y="0"/>
                </a:lnTo>
                <a:lnTo>
                  <a:pt x="1109380" y="5080"/>
                </a:lnTo>
                <a:lnTo>
                  <a:pt x="1099220" y="15240"/>
                </a:lnTo>
                <a:lnTo>
                  <a:pt x="1047959" y="30480"/>
                </a:lnTo>
                <a:lnTo>
                  <a:pt x="1538543" y="30480"/>
                </a:lnTo>
                <a:lnTo>
                  <a:pt x="1517441" y="0"/>
                </a:lnTo>
                <a:close/>
              </a:path>
              <a:path w="2746375" h="30479">
                <a:moveTo>
                  <a:pt x="2652113" y="0"/>
                </a:moveTo>
                <a:lnTo>
                  <a:pt x="2483227" y="0"/>
                </a:lnTo>
                <a:lnTo>
                  <a:pt x="2459781" y="30480"/>
                </a:lnTo>
                <a:lnTo>
                  <a:pt x="2746213" y="30480"/>
                </a:lnTo>
                <a:lnTo>
                  <a:pt x="2704500" y="5080"/>
                </a:lnTo>
                <a:lnTo>
                  <a:pt x="2652113" y="0"/>
                </a:lnTo>
                <a:close/>
              </a:path>
            </a:pathLst>
          </a:custGeom>
          <a:solidFill>
            <a:srgbClr val="809296"/>
          </a:solidFill>
        </p:spPr>
        <p:txBody>
          <a:bodyPr wrap="square" lIns="0" tIns="0" rIns="0" bIns="0" rtlCol="0"/>
          <a:lstStyle/>
          <a:p>
            <a:endParaRPr/>
          </a:p>
        </p:txBody>
      </p:sp>
      <p:sp>
        <p:nvSpPr>
          <p:cNvPr id="575" name="object 575"/>
          <p:cNvSpPr/>
          <p:nvPr/>
        </p:nvSpPr>
        <p:spPr>
          <a:xfrm>
            <a:off x="487362" y="6101079"/>
            <a:ext cx="2836545" cy="30480"/>
          </a:xfrm>
          <a:custGeom>
            <a:avLst/>
            <a:gdLst/>
            <a:ahLst/>
            <a:cxnLst/>
            <a:rect l="l" t="t" r="r" b="b"/>
            <a:pathLst>
              <a:path w="2836545" h="30479">
                <a:moveTo>
                  <a:pt x="275741" y="0"/>
                </a:moveTo>
                <a:lnTo>
                  <a:pt x="48026" y="0"/>
                </a:lnTo>
                <a:lnTo>
                  <a:pt x="24447" y="15240"/>
                </a:lnTo>
                <a:lnTo>
                  <a:pt x="14287" y="15240"/>
                </a:lnTo>
                <a:lnTo>
                  <a:pt x="0" y="30480"/>
                </a:lnTo>
                <a:lnTo>
                  <a:pt x="361880" y="30480"/>
                </a:lnTo>
                <a:lnTo>
                  <a:pt x="275741" y="0"/>
                </a:lnTo>
                <a:close/>
              </a:path>
              <a:path w="2836545" h="30479">
                <a:moveTo>
                  <a:pt x="2455473" y="0"/>
                </a:moveTo>
                <a:lnTo>
                  <a:pt x="2360778" y="0"/>
                </a:lnTo>
                <a:lnTo>
                  <a:pt x="2308763" y="30480"/>
                </a:lnTo>
                <a:lnTo>
                  <a:pt x="2836193" y="30480"/>
                </a:lnTo>
                <a:lnTo>
                  <a:pt x="2796567" y="6350"/>
                </a:lnTo>
                <a:lnTo>
                  <a:pt x="2462847" y="6350"/>
                </a:lnTo>
                <a:lnTo>
                  <a:pt x="2455473" y="0"/>
                </a:lnTo>
                <a:close/>
              </a:path>
              <a:path w="2836545" h="30479">
                <a:moveTo>
                  <a:pt x="2786138" y="0"/>
                </a:moveTo>
                <a:lnTo>
                  <a:pt x="2505832" y="0"/>
                </a:lnTo>
                <a:lnTo>
                  <a:pt x="2500947" y="6350"/>
                </a:lnTo>
                <a:lnTo>
                  <a:pt x="2796567" y="6350"/>
                </a:lnTo>
                <a:lnTo>
                  <a:pt x="2786138" y="0"/>
                </a:lnTo>
                <a:close/>
              </a:path>
              <a:path w="2836545" h="30479">
                <a:moveTo>
                  <a:pt x="632777" y="15240"/>
                </a:moveTo>
                <a:lnTo>
                  <a:pt x="528637" y="15240"/>
                </a:lnTo>
                <a:lnTo>
                  <a:pt x="414337" y="30480"/>
                </a:lnTo>
                <a:lnTo>
                  <a:pt x="667067" y="30480"/>
                </a:lnTo>
                <a:lnTo>
                  <a:pt x="632777" y="15240"/>
                </a:lnTo>
                <a:close/>
              </a:path>
              <a:path w="2836545" h="30479">
                <a:moveTo>
                  <a:pt x="882014" y="0"/>
                </a:moveTo>
                <a:lnTo>
                  <a:pt x="807719" y="0"/>
                </a:lnTo>
                <a:lnTo>
                  <a:pt x="729614" y="30480"/>
                </a:lnTo>
                <a:lnTo>
                  <a:pt x="960119" y="30480"/>
                </a:lnTo>
                <a:lnTo>
                  <a:pt x="882014" y="0"/>
                </a:lnTo>
                <a:close/>
              </a:path>
              <a:path w="2836545" h="30479">
                <a:moveTo>
                  <a:pt x="1580881" y="0"/>
                </a:moveTo>
                <a:lnTo>
                  <a:pt x="1100599" y="0"/>
                </a:lnTo>
                <a:lnTo>
                  <a:pt x="1049337" y="15240"/>
                </a:lnTo>
                <a:lnTo>
                  <a:pt x="992187" y="30480"/>
                </a:lnTo>
                <a:lnTo>
                  <a:pt x="1601982" y="30480"/>
                </a:lnTo>
                <a:lnTo>
                  <a:pt x="1580881" y="0"/>
                </a:lnTo>
                <a:close/>
              </a:path>
            </a:pathLst>
          </a:custGeom>
          <a:solidFill>
            <a:srgbClr val="819397"/>
          </a:solidFill>
        </p:spPr>
        <p:txBody>
          <a:bodyPr wrap="square" lIns="0" tIns="0" rIns="0" bIns="0" rtlCol="0"/>
          <a:lstStyle/>
          <a:p>
            <a:endParaRPr/>
          </a:p>
        </p:txBody>
      </p:sp>
      <p:sp>
        <p:nvSpPr>
          <p:cNvPr id="576" name="object 576"/>
          <p:cNvSpPr/>
          <p:nvPr/>
        </p:nvSpPr>
        <p:spPr>
          <a:xfrm>
            <a:off x="430847" y="6129020"/>
            <a:ext cx="2936875" cy="29209"/>
          </a:xfrm>
          <a:custGeom>
            <a:avLst/>
            <a:gdLst/>
            <a:ahLst/>
            <a:cxnLst/>
            <a:rect l="l" t="t" r="r" b="b"/>
            <a:pathLst>
              <a:path w="2936875" h="29210">
                <a:moveTo>
                  <a:pt x="411217" y="0"/>
                </a:moveTo>
                <a:lnTo>
                  <a:pt x="58896" y="0"/>
                </a:lnTo>
                <a:lnTo>
                  <a:pt x="51752" y="7619"/>
                </a:lnTo>
                <a:lnTo>
                  <a:pt x="23812" y="16509"/>
                </a:lnTo>
                <a:lnTo>
                  <a:pt x="0" y="29209"/>
                </a:lnTo>
                <a:lnTo>
                  <a:pt x="1676961" y="29209"/>
                </a:lnTo>
                <a:lnTo>
                  <a:pt x="1662014" y="7619"/>
                </a:lnTo>
                <a:lnTo>
                  <a:pt x="432752" y="7619"/>
                </a:lnTo>
                <a:lnTo>
                  <a:pt x="411217" y="0"/>
                </a:lnTo>
                <a:close/>
              </a:path>
              <a:path w="2936875" h="29210">
                <a:moveTo>
                  <a:pt x="717867" y="0"/>
                </a:moveTo>
                <a:lnTo>
                  <a:pt x="489902" y="0"/>
                </a:lnTo>
                <a:lnTo>
                  <a:pt x="432752" y="7619"/>
                </a:lnTo>
                <a:lnTo>
                  <a:pt x="735012" y="7619"/>
                </a:lnTo>
                <a:lnTo>
                  <a:pt x="717867" y="0"/>
                </a:lnTo>
                <a:close/>
              </a:path>
              <a:path w="2936875" h="29210">
                <a:moveTo>
                  <a:pt x="1010126" y="0"/>
                </a:moveTo>
                <a:lnTo>
                  <a:pt x="792638" y="0"/>
                </a:lnTo>
                <a:lnTo>
                  <a:pt x="773112" y="7619"/>
                </a:lnTo>
                <a:lnTo>
                  <a:pt x="1029652" y="7619"/>
                </a:lnTo>
                <a:lnTo>
                  <a:pt x="1010126" y="0"/>
                </a:lnTo>
                <a:close/>
              </a:path>
              <a:path w="2936875" h="29210">
                <a:moveTo>
                  <a:pt x="1656739" y="0"/>
                </a:moveTo>
                <a:lnTo>
                  <a:pt x="1058227" y="0"/>
                </a:lnTo>
                <a:lnTo>
                  <a:pt x="1029652" y="7619"/>
                </a:lnTo>
                <a:lnTo>
                  <a:pt x="1662014" y="7619"/>
                </a:lnTo>
                <a:lnTo>
                  <a:pt x="1656739" y="0"/>
                </a:lnTo>
                <a:close/>
              </a:path>
              <a:path w="2936875" h="29210">
                <a:moveTo>
                  <a:pt x="2888537" y="0"/>
                </a:moveTo>
                <a:lnTo>
                  <a:pt x="2369612" y="0"/>
                </a:lnTo>
                <a:lnTo>
                  <a:pt x="2319765" y="29209"/>
                </a:lnTo>
                <a:lnTo>
                  <a:pt x="2936507" y="29209"/>
                </a:lnTo>
                <a:lnTo>
                  <a:pt x="2888537" y="0"/>
                </a:lnTo>
                <a:close/>
              </a:path>
            </a:pathLst>
          </a:custGeom>
          <a:solidFill>
            <a:srgbClr val="829499"/>
          </a:solidFill>
        </p:spPr>
        <p:txBody>
          <a:bodyPr wrap="square" lIns="0" tIns="0" rIns="0" bIns="0" rtlCol="0"/>
          <a:lstStyle/>
          <a:p>
            <a:endParaRPr/>
          </a:p>
        </p:txBody>
      </p:sp>
      <p:sp>
        <p:nvSpPr>
          <p:cNvPr id="577" name="object 577"/>
          <p:cNvSpPr/>
          <p:nvPr/>
        </p:nvSpPr>
        <p:spPr>
          <a:xfrm>
            <a:off x="376454" y="6155690"/>
            <a:ext cx="3037205" cy="30480"/>
          </a:xfrm>
          <a:custGeom>
            <a:avLst/>
            <a:gdLst/>
            <a:ahLst/>
            <a:cxnLst/>
            <a:rect l="l" t="t" r="r" b="b"/>
            <a:pathLst>
              <a:path w="3037204" h="30479">
                <a:moveTo>
                  <a:pt x="1729596" y="0"/>
                </a:moveTo>
                <a:lnTo>
                  <a:pt x="59155" y="0"/>
                </a:lnTo>
                <a:lnTo>
                  <a:pt x="40105" y="10160"/>
                </a:lnTo>
                <a:lnTo>
                  <a:pt x="0" y="30480"/>
                </a:lnTo>
                <a:lnTo>
                  <a:pt x="1750697" y="30480"/>
                </a:lnTo>
                <a:lnTo>
                  <a:pt x="1729596" y="0"/>
                </a:lnTo>
                <a:close/>
              </a:path>
              <a:path w="3037204" h="30479">
                <a:moveTo>
                  <a:pt x="2986728" y="0"/>
                </a:moveTo>
                <a:lnTo>
                  <a:pt x="2378492" y="0"/>
                </a:lnTo>
                <a:lnTo>
                  <a:pt x="2328645" y="29210"/>
                </a:lnTo>
                <a:lnTo>
                  <a:pt x="2323565" y="30480"/>
                </a:lnTo>
                <a:lnTo>
                  <a:pt x="3036783" y="30480"/>
                </a:lnTo>
                <a:lnTo>
                  <a:pt x="2986728" y="0"/>
                </a:lnTo>
                <a:close/>
              </a:path>
              <a:path w="3037204" h="30479">
                <a:moveTo>
                  <a:pt x="1995905" y="29210"/>
                </a:moveTo>
                <a:lnTo>
                  <a:pt x="1988581" y="30480"/>
                </a:lnTo>
                <a:lnTo>
                  <a:pt x="1998645" y="30480"/>
                </a:lnTo>
                <a:lnTo>
                  <a:pt x="1995905" y="29210"/>
                </a:lnTo>
                <a:close/>
              </a:path>
            </a:pathLst>
          </a:custGeom>
          <a:solidFill>
            <a:srgbClr val="839599"/>
          </a:solidFill>
        </p:spPr>
        <p:txBody>
          <a:bodyPr wrap="square" lIns="0" tIns="0" rIns="0" bIns="0" rtlCol="0"/>
          <a:lstStyle/>
          <a:p>
            <a:endParaRPr/>
          </a:p>
        </p:txBody>
      </p:sp>
      <p:sp>
        <p:nvSpPr>
          <p:cNvPr id="578" name="object 578"/>
          <p:cNvSpPr/>
          <p:nvPr/>
        </p:nvSpPr>
        <p:spPr>
          <a:xfrm>
            <a:off x="321309" y="6183629"/>
            <a:ext cx="3138170" cy="30480"/>
          </a:xfrm>
          <a:custGeom>
            <a:avLst/>
            <a:gdLst/>
            <a:ahLst/>
            <a:cxnLst/>
            <a:rect l="l" t="t" r="r" b="b"/>
            <a:pathLst>
              <a:path w="3138170" h="30479">
                <a:moveTo>
                  <a:pt x="1804083" y="0"/>
                </a:moveTo>
                <a:lnTo>
                  <a:pt x="60157" y="0"/>
                </a:lnTo>
                <a:lnTo>
                  <a:pt x="0" y="30480"/>
                </a:lnTo>
                <a:lnTo>
                  <a:pt x="1825185" y="30480"/>
                </a:lnTo>
                <a:lnTo>
                  <a:pt x="1804083" y="0"/>
                </a:lnTo>
                <a:close/>
              </a:path>
              <a:path w="3138170" h="30479">
                <a:moveTo>
                  <a:pt x="3087757" y="0"/>
                </a:moveTo>
                <a:lnTo>
                  <a:pt x="2385957" y="0"/>
                </a:lnTo>
                <a:lnTo>
                  <a:pt x="2383790" y="1270"/>
                </a:lnTo>
                <a:lnTo>
                  <a:pt x="2266950" y="30480"/>
                </a:lnTo>
                <a:lnTo>
                  <a:pt x="3137812" y="30480"/>
                </a:lnTo>
                <a:lnTo>
                  <a:pt x="3087757" y="0"/>
                </a:lnTo>
                <a:close/>
              </a:path>
              <a:path w="3138170" h="30479">
                <a:moveTo>
                  <a:pt x="2051050" y="1270"/>
                </a:moveTo>
                <a:lnTo>
                  <a:pt x="1882605" y="30480"/>
                </a:lnTo>
                <a:lnTo>
                  <a:pt x="2114082" y="30480"/>
                </a:lnTo>
                <a:lnTo>
                  <a:pt x="2051050" y="1270"/>
                </a:lnTo>
                <a:close/>
              </a:path>
            </a:pathLst>
          </a:custGeom>
          <a:solidFill>
            <a:srgbClr val="849699"/>
          </a:solidFill>
        </p:spPr>
        <p:txBody>
          <a:bodyPr wrap="square" lIns="0" tIns="0" rIns="0" bIns="0" rtlCol="0"/>
          <a:lstStyle/>
          <a:p>
            <a:endParaRPr/>
          </a:p>
        </p:txBody>
      </p:sp>
      <p:sp>
        <p:nvSpPr>
          <p:cNvPr id="579" name="object 579"/>
          <p:cNvSpPr/>
          <p:nvPr/>
        </p:nvSpPr>
        <p:spPr>
          <a:xfrm>
            <a:off x="272294" y="6211570"/>
            <a:ext cx="3230880" cy="29209"/>
          </a:xfrm>
          <a:custGeom>
            <a:avLst/>
            <a:gdLst/>
            <a:ahLst/>
            <a:cxnLst/>
            <a:rect l="l" t="t" r="r" b="b"/>
            <a:pathLst>
              <a:path w="3230879" h="29210">
                <a:moveTo>
                  <a:pt x="1872442" y="0"/>
                </a:moveTo>
                <a:lnTo>
                  <a:pt x="54028" y="0"/>
                </a:lnTo>
                <a:lnTo>
                  <a:pt x="49015" y="2539"/>
                </a:lnTo>
                <a:lnTo>
                  <a:pt x="0" y="29209"/>
                </a:lnTo>
                <a:lnTo>
                  <a:pt x="3230625" y="29209"/>
                </a:lnTo>
                <a:lnTo>
                  <a:pt x="3218112" y="21589"/>
                </a:lnTo>
                <a:lnTo>
                  <a:pt x="2204205" y="21589"/>
                </a:lnTo>
                <a:lnTo>
                  <a:pt x="2182280" y="11429"/>
                </a:lnTo>
                <a:lnTo>
                  <a:pt x="1880355" y="11429"/>
                </a:lnTo>
                <a:lnTo>
                  <a:pt x="1872442" y="0"/>
                </a:lnTo>
                <a:close/>
              </a:path>
              <a:path w="3230879" h="29210">
                <a:moveTo>
                  <a:pt x="3182656" y="0"/>
                </a:moveTo>
                <a:lnTo>
                  <a:pt x="2326125" y="0"/>
                </a:lnTo>
                <a:lnTo>
                  <a:pt x="2280405" y="11429"/>
                </a:lnTo>
                <a:lnTo>
                  <a:pt x="2204205" y="21589"/>
                </a:lnTo>
                <a:lnTo>
                  <a:pt x="3218112" y="21589"/>
                </a:lnTo>
                <a:lnTo>
                  <a:pt x="3182656" y="0"/>
                </a:lnTo>
                <a:close/>
              </a:path>
              <a:path w="3230879" h="29210">
                <a:moveTo>
                  <a:pt x="2157616" y="0"/>
                </a:moveTo>
                <a:lnTo>
                  <a:pt x="1946268" y="0"/>
                </a:lnTo>
                <a:lnTo>
                  <a:pt x="1880355" y="11429"/>
                </a:lnTo>
                <a:lnTo>
                  <a:pt x="2182280" y="11429"/>
                </a:lnTo>
                <a:lnTo>
                  <a:pt x="2157616" y="0"/>
                </a:lnTo>
                <a:close/>
              </a:path>
            </a:pathLst>
          </a:custGeom>
          <a:solidFill>
            <a:srgbClr val="85969A"/>
          </a:solidFill>
        </p:spPr>
        <p:txBody>
          <a:bodyPr wrap="square" lIns="0" tIns="0" rIns="0" bIns="0" rtlCol="0"/>
          <a:lstStyle/>
          <a:p>
            <a:endParaRPr/>
          </a:p>
        </p:txBody>
      </p:sp>
      <p:sp>
        <p:nvSpPr>
          <p:cNvPr id="580" name="object 580"/>
          <p:cNvSpPr/>
          <p:nvPr/>
        </p:nvSpPr>
        <p:spPr>
          <a:xfrm>
            <a:off x="205463" y="6253479"/>
            <a:ext cx="3343910" cy="0"/>
          </a:xfrm>
          <a:custGeom>
            <a:avLst/>
            <a:gdLst/>
            <a:ahLst/>
            <a:cxnLst/>
            <a:rect l="l" t="t" r="r" b="b"/>
            <a:pathLst>
              <a:path w="3343910">
                <a:moveTo>
                  <a:pt x="0" y="0"/>
                </a:moveTo>
                <a:lnTo>
                  <a:pt x="3343340" y="0"/>
                </a:lnTo>
              </a:path>
            </a:pathLst>
          </a:custGeom>
          <a:ln w="30479">
            <a:solidFill>
              <a:srgbClr val="86979B"/>
            </a:solidFill>
          </a:ln>
        </p:spPr>
        <p:txBody>
          <a:bodyPr wrap="square" lIns="0" tIns="0" rIns="0" bIns="0" rtlCol="0"/>
          <a:lstStyle/>
          <a:p>
            <a:endParaRPr/>
          </a:p>
        </p:txBody>
      </p:sp>
      <p:sp>
        <p:nvSpPr>
          <p:cNvPr id="581" name="object 581"/>
          <p:cNvSpPr/>
          <p:nvPr/>
        </p:nvSpPr>
        <p:spPr>
          <a:xfrm>
            <a:off x="91439" y="6280784"/>
            <a:ext cx="3501390" cy="0"/>
          </a:xfrm>
          <a:custGeom>
            <a:avLst/>
            <a:gdLst/>
            <a:ahLst/>
            <a:cxnLst/>
            <a:rect l="l" t="t" r="r" b="b"/>
            <a:pathLst>
              <a:path w="3501390">
                <a:moveTo>
                  <a:pt x="0" y="0"/>
                </a:moveTo>
                <a:lnTo>
                  <a:pt x="3501162" y="0"/>
                </a:lnTo>
              </a:path>
            </a:pathLst>
          </a:custGeom>
          <a:ln w="29210">
            <a:solidFill>
              <a:srgbClr val="87999C"/>
            </a:solidFill>
          </a:ln>
        </p:spPr>
        <p:txBody>
          <a:bodyPr wrap="square" lIns="0" tIns="0" rIns="0" bIns="0" rtlCol="0"/>
          <a:lstStyle/>
          <a:p>
            <a:endParaRPr/>
          </a:p>
        </p:txBody>
      </p:sp>
      <p:sp>
        <p:nvSpPr>
          <p:cNvPr id="582" name="object 582"/>
          <p:cNvSpPr/>
          <p:nvPr/>
        </p:nvSpPr>
        <p:spPr>
          <a:xfrm>
            <a:off x="0" y="6308090"/>
            <a:ext cx="3638550" cy="0"/>
          </a:xfrm>
          <a:custGeom>
            <a:avLst/>
            <a:gdLst/>
            <a:ahLst/>
            <a:cxnLst/>
            <a:rect l="l" t="t" r="r" b="b"/>
            <a:pathLst>
              <a:path w="3638550">
                <a:moveTo>
                  <a:pt x="0" y="0"/>
                </a:moveTo>
                <a:lnTo>
                  <a:pt x="3638486" y="0"/>
                </a:lnTo>
              </a:path>
            </a:pathLst>
          </a:custGeom>
          <a:ln w="30479">
            <a:solidFill>
              <a:srgbClr val="88999D"/>
            </a:solidFill>
          </a:ln>
        </p:spPr>
        <p:txBody>
          <a:bodyPr wrap="square" lIns="0" tIns="0" rIns="0" bIns="0" rtlCol="0"/>
          <a:lstStyle/>
          <a:p>
            <a:endParaRPr/>
          </a:p>
        </p:txBody>
      </p:sp>
      <p:sp>
        <p:nvSpPr>
          <p:cNvPr id="583" name="object 583"/>
          <p:cNvSpPr/>
          <p:nvPr/>
        </p:nvSpPr>
        <p:spPr>
          <a:xfrm>
            <a:off x="0" y="6336029"/>
            <a:ext cx="3684904" cy="0"/>
          </a:xfrm>
          <a:custGeom>
            <a:avLst/>
            <a:gdLst/>
            <a:ahLst/>
            <a:cxnLst/>
            <a:rect l="l" t="t" r="r" b="b"/>
            <a:pathLst>
              <a:path w="3684904">
                <a:moveTo>
                  <a:pt x="0" y="0"/>
                </a:moveTo>
                <a:lnTo>
                  <a:pt x="3684370" y="0"/>
                </a:lnTo>
              </a:path>
            </a:pathLst>
          </a:custGeom>
          <a:ln w="30479">
            <a:solidFill>
              <a:srgbClr val="899A9D"/>
            </a:solidFill>
          </a:ln>
        </p:spPr>
        <p:txBody>
          <a:bodyPr wrap="square" lIns="0" tIns="0" rIns="0" bIns="0" rtlCol="0"/>
          <a:lstStyle/>
          <a:p>
            <a:endParaRPr/>
          </a:p>
        </p:txBody>
      </p:sp>
      <p:sp>
        <p:nvSpPr>
          <p:cNvPr id="584" name="object 584"/>
          <p:cNvSpPr/>
          <p:nvPr/>
        </p:nvSpPr>
        <p:spPr>
          <a:xfrm>
            <a:off x="0" y="6363334"/>
            <a:ext cx="3728720" cy="0"/>
          </a:xfrm>
          <a:custGeom>
            <a:avLst/>
            <a:gdLst/>
            <a:ahLst/>
            <a:cxnLst/>
            <a:rect l="l" t="t" r="r" b="b"/>
            <a:pathLst>
              <a:path w="3728720">
                <a:moveTo>
                  <a:pt x="0" y="0"/>
                </a:moveTo>
                <a:lnTo>
                  <a:pt x="3728168" y="0"/>
                </a:lnTo>
              </a:path>
            </a:pathLst>
          </a:custGeom>
          <a:ln w="29210">
            <a:solidFill>
              <a:srgbClr val="8A9B9E"/>
            </a:solidFill>
          </a:ln>
        </p:spPr>
        <p:txBody>
          <a:bodyPr wrap="square" lIns="0" tIns="0" rIns="0" bIns="0" rtlCol="0"/>
          <a:lstStyle/>
          <a:p>
            <a:endParaRPr/>
          </a:p>
        </p:txBody>
      </p:sp>
      <p:sp>
        <p:nvSpPr>
          <p:cNvPr id="585" name="object 585"/>
          <p:cNvSpPr/>
          <p:nvPr/>
        </p:nvSpPr>
        <p:spPr>
          <a:xfrm>
            <a:off x="0" y="6390640"/>
            <a:ext cx="3774440" cy="0"/>
          </a:xfrm>
          <a:custGeom>
            <a:avLst/>
            <a:gdLst/>
            <a:ahLst/>
            <a:cxnLst/>
            <a:rect l="l" t="t" r="r" b="b"/>
            <a:pathLst>
              <a:path w="3774440">
                <a:moveTo>
                  <a:pt x="0" y="0"/>
                </a:moveTo>
                <a:lnTo>
                  <a:pt x="3774052" y="0"/>
                </a:lnTo>
              </a:path>
            </a:pathLst>
          </a:custGeom>
          <a:ln w="30479">
            <a:solidFill>
              <a:srgbClr val="8B9B9F"/>
            </a:solidFill>
          </a:ln>
        </p:spPr>
        <p:txBody>
          <a:bodyPr wrap="square" lIns="0" tIns="0" rIns="0" bIns="0" rtlCol="0"/>
          <a:lstStyle/>
          <a:p>
            <a:endParaRPr/>
          </a:p>
        </p:txBody>
      </p:sp>
      <p:sp>
        <p:nvSpPr>
          <p:cNvPr id="586" name="object 586"/>
          <p:cNvSpPr/>
          <p:nvPr/>
        </p:nvSpPr>
        <p:spPr>
          <a:xfrm>
            <a:off x="0" y="6418579"/>
            <a:ext cx="3820160" cy="0"/>
          </a:xfrm>
          <a:custGeom>
            <a:avLst/>
            <a:gdLst/>
            <a:ahLst/>
            <a:cxnLst/>
            <a:rect l="l" t="t" r="r" b="b"/>
            <a:pathLst>
              <a:path w="3820160">
                <a:moveTo>
                  <a:pt x="0" y="0"/>
                </a:moveTo>
                <a:lnTo>
                  <a:pt x="3819936" y="0"/>
                </a:lnTo>
              </a:path>
            </a:pathLst>
          </a:custGeom>
          <a:ln w="30479">
            <a:solidFill>
              <a:srgbClr val="8C9CA0"/>
            </a:solidFill>
          </a:ln>
        </p:spPr>
        <p:txBody>
          <a:bodyPr wrap="square" lIns="0" tIns="0" rIns="0" bIns="0" rtlCol="0"/>
          <a:lstStyle/>
          <a:p>
            <a:endParaRPr/>
          </a:p>
        </p:txBody>
      </p:sp>
      <p:sp>
        <p:nvSpPr>
          <p:cNvPr id="587" name="object 587"/>
          <p:cNvSpPr/>
          <p:nvPr/>
        </p:nvSpPr>
        <p:spPr>
          <a:xfrm>
            <a:off x="0" y="6445884"/>
            <a:ext cx="3863975" cy="0"/>
          </a:xfrm>
          <a:custGeom>
            <a:avLst/>
            <a:gdLst/>
            <a:ahLst/>
            <a:cxnLst/>
            <a:rect l="l" t="t" r="r" b="b"/>
            <a:pathLst>
              <a:path w="3863975">
                <a:moveTo>
                  <a:pt x="0" y="0"/>
                </a:moveTo>
                <a:lnTo>
                  <a:pt x="3863734" y="0"/>
                </a:lnTo>
              </a:path>
            </a:pathLst>
          </a:custGeom>
          <a:ln w="29210">
            <a:solidFill>
              <a:srgbClr val="8D9DA1"/>
            </a:solidFill>
          </a:ln>
        </p:spPr>
        <p:txBody>
          <a:bodyPr wrap="square" lIns="0" tIns="0" rIns="0" bIns="0" rtlCol="0"/>
          <a:lstStyle/>
          <a:p>
            <a:endParaRPr/>
          </a:p>
        </p:txBody>
      </p:sp>
      <p:sp>
        <p:nvSpPr>
          <p:cNvPr id="588" name="object 588"/>
          <p:cNvSpPr/>
          <p:nvPr/>
        </p:nvSpPr>
        <p:spPr>
          <a:xfrm>
            <a:off x="0" y="6473190"/>
            <a:ext cx="3909695" cy="0"/>
          </a:xfrm>
          <a:custGeom>
            <a:avLst/>
            <a:gdLst/>
            <a:ahLst/>
            <a:cxnLst/>
            <a:rect l="l" t="t" r="r" b="b"/>
            <a:pathLst>
              <a:path w="3909695">
                <a:moveTo>
                  <a:pt x="0" y="0"/>
                </a:moveTo>
                <a:lnTo>
                  <a:pt x="3909618" y="0"/>
                </a:lnTo>
              </a:path>
            </a:pathLst>
          </a:custGeom>
          <a:ln w="30479">
            <a:solidFill>
              <a:srgbClr val="8E9EA2"/>
            </a:solidFill>
          </a:ln>
        </p:spPr>
        <p:txBody>
          <a:bodyPr wrap="square" lIns="0" tIns="0" rIns="0" bIns="0" rtlCol="0"/>
          <a:lstStyle/>
          <a:p>
            <a:endParaRPr/>
          </a:p>
        </p:txBody>
      </p:sp>
      <p:sp>
        <p:nvSpPr>
          <p:cNvPr id="589" name="object 589"/>
          <p:cNvSpPr/>
          <p:nvPr/>
        </p:nvSpPr>
        <p:spPr>
          <a:xfrm>
            <a:off x="0" y="6500495"/>
            <a:ext cx="3972560" cy="0"/>
          </a:xfrm>
          <a:custGeom>
            <a:avLst/>
            <a:gdLst/>
            <a:ahLst/>
            <a:cxnLst/>
            <a:rect l="l" t="t" r="r" b="b"/>
            <a:pathLst>
              <a:path w="3972560">
                <a:moveTo>
                  <a:pt x="0" y="0"/>
                </a:moveTo>
                <a:lnTo>
                  <a:pt x="3972197" y="0"/>
                </a:lnTo>
              </a:path>
            </a:pathLst>
          </a:custGeom>
          <a:ln w="29210">
            <a:solidFill>
              <a:srgbClr val="8F9FA2"/>
            </a:solidFill>
          </a:ln>
        </p:spPr>
        <p:txBody>
          <a:bodyPr wrap="square" lIns="0" tIns="0" rIns="0" bIns="0" rtlCol="0"/>
          <a:lstStyle/>
          <a:p>
            <a:endParaRPr/>
          </a:p>
        </p:txBody>
      </p:sp>
      <p:sp>
        <p:nvSpPr>
          <p:cNvPr id="590" name="object 590"/>
          <p:cNvSpPr/>
          <p:nvPr/>
        </p:nvSpPr>
        <p:spPr>
          <a:xfrm>
            <a:off x="0" y="6527800"/>
            <a:ext cx="4156075" cy="0"/>
          </a:xfrm>
          <a:custGeom>
            <a:avLst/>
            <a:gdLst/>
            <a:ahLst/>
            <a:cxnLst/>
            <a:rect l="l" t="t" r="r" b="b"/>
            <a:pathLst>
              <a:path w="4156075">
                <a:moveTo>
                  <a:pt x="0" y="0"/>
                </a:moveTo>
                <a:lnTo>
                  <a:pt x="4155802" y="0"/>
                </a:lnTo>
              </a:path>
            </a:pathLst>
          </a:custGeom>
          <a:ln w="30479">
            <a:solidFill>
              <a:srgbClr val="90A0A3"/>
            </a:solidFill>
          </a:ln>
        </p:spPr>
        <p:txBody>
          <a:bodyPr wrap="square" lIns="0" tIns="0" rIns="0" bIns="0" rtlCol="0"/>
          <a:lstStyle/>
          <a:p>
            <a:endParaRPr/>
          </a:p>
        </p:txBody>
      </p:sp>
      <p:sp>
        <p:nvSpPr>
          <p:cNvPr id="591" name="object 591"/>
          <p:cNvSpPr/>
          <p:nvPr/>
        </p:nvSpPr>
        <p:spPr>
          <a:xfrm>
            <a:off x="0" y="6555740"/>
            <a:ext cx="4339590" cy="0"/>
          </a:xfrm>
          <a:custGeom>
            <a:avLst/>
            <a:gdLst/>
            <a:ahLst/>
            <a:cxnLst/>
            <a:rect l="l" t="t" r="r" b="b"/>
            <a:pathLst>
              <a:path w="4339590">
                <a:moveTo>
                  <a:pt x="0" y="0"/>
                </a:moveTo>
                <a:lnTo>
                  <a:pt x="4339408" y="0"/>
                </a:lnTo>
              </a:path>
            </a:pathLst>
          </a:custGeom>
          <a:ln w="30479">
            <a:solidFill>
              <a:srgbClr val="91A1A4"/>
            </a:solidFill>
          </a:ln>
        </p:spPr>
        <p:txBody>
          <a:bodyPr wrap="square" lIns="0" tIns="0" rIns="0" bIns="0" rtlCol="0"/>
          <a:lstStyle/>
          <a:p>
            <a:endParaRPr/>
          </a:p>
        </p:txBody>
      </p:sp>
      <p:sp>
        <p:nvSpPr>
          <p:cNvPr id="592" name="object 592"/>
          <p:cNvSpPr/>
          <p:nvPr/>
        </p:nvSpPr>
        <p:spPr>
          <a:xfrm>
            <a:off x="0" y="6583044"/>
            <a:ext cx="4514850" cy="0"/>
          </a:xfrm>
          <a:custGeom>
            <a:avLst/>
            <a:gdLst/>
            <a:ahLst/>
            <a:cxnLst/>
            <a:rect l="l" t="t" r="r" b="b"/>
            <a:pathLst>
              <a:path w="4514850">
                <a:moveTo>
                  <a:pt x="0" y="0"/>
                </a:moveTo>
                <a:lnTo>
                  <a:pt x="4514668" y="0"/>
                </a:lnTo>
              </a:path>
            </a:pathLst>
          </a:custGeom>
          <a:ln w="29210">
            <a:solidFill>
              <a:srgbClr val="92A1A5"/>
            </a:solidFill>
          </a:ln>
        </p:spPr>
        <p:txBody>
          <a:bodyPr wrap="square" lIns="0" tIns="0" rIns="0" bIns="0" rtlCol="0"/>
          <a:lstStyle/>
          <a:p>
            <a:endParaRPr/>
          </a:p>
        </p:txBody>
      </p:sp>
      <p:sp>
        <p:nvSpPr>
          <p:cNvPr id="593" name="object 593"/>
          <p:cNvSpPr/>
          <p:nvPr/>
        </p:nvSpPr>
        <p:spPr>
          <a:xfrm>
            <a:off x="0" y="6610350"/>
            <a:ext cx="4698365" cy="0"/>
          </a:xfrm>
          <a:custGeom>
            <a:avLst/>
            <a:gdLst/>
            <a:ahLst/>
            <a:cxnLst/>
            <a:rect l="l" t="t" r="r" b="b"/>
            <a:pathLst>
              <a:path w="4698365">
                <a:moveTo>
                  <a:pt x="0" y="0"/>
                </a:moveTo>
                <a:lnTo>
                  <a:pt x="4698274" y="0"/>
                </a:lnTo>
              </a:path>
            </a:pathLst>
          </a:custGeom>
          <a:ln w="30479">
            <a:solidFill>
              <a:srgbClr val="93A2A6"/>
            </a:solidFill>
          </a:ln>
        </p:spPr>
        <p:txBody>
          <a:bodyPr wrap="square" lIns="0" tIns="0" rIns="0" bIns="0" rtlCol="0"/>
          <a:lstStyle/>
          <a:p>
            <a:endParaRPr/>
          </a:p>
        </p:txBody>
      </p:sp>
      <p:sp>
        <p:nvSpPr>
          <p:cNvPr id="594" name="object 594"/>
          <p:cNvSpPr/>
          <p:nvPr/>
        </p:nvSpPr>
        <p:spPr>
          <a:xfrm>
            <a:off x="0" y="6637655"/>
            <a:ext cx="4873625" cy="0"/>
          </a:xfrm>
          <a:custGeom>
            <a:avLst/>
            <a:gdLst/>
            <a:ahLst/>
            <a:cxnLst/>
            <a:rect l="l" t="t" r="r" b="b"/>
            <a:pathLst>
              <a:path w="4873625">
                <a:moveTo>
                  <a:pt x="0" y="0"/>
                </a:moveTo>
                <a:lnTo>
                  <a:pt x="4873534" y="0"/>
                </a:lnTo>
              </a:path>
            </a:pathLst>
          </a:custGeom>
          <a:ln w="29210">
            <a:solidFill>
              <a:srgbClr val="94A3A6"/>
            </a:solidFill>
          </a:ln>
        </p:spPr>
        <p:txBody>
          <a:bodyPr wrap="square" lIns="0" tIns="0" rIns="0" bIns="0" rtlCol="0"/>
          <a:lstStyle/>
          <a:p>
            <a:endParaRPr/>
          </a:p>
        </p:txBody>
      </p:sp>
      <p:sp>
        <p:nvSpPr>
          <p:cNvPr id="595" name="object 595"/>
          <p:cNvSpPr/>
          <p:nvPr/>
        </p:nvSpPr>
        <p:spPr>
          <a:xfrm>
            <a:off x="0" y="6664959"/>
            <a:ext cx="5057140" cy="0"/>
          </a:xfrm>
          <a:custGeom>
            <a:avLst/>
            <a:gdLst/>
            <a:ahLst/>
            <a:cxnLst/>
            <a:rect l="l" t="t" r="r" b="b"/>
            <a:pathLst>
              <a:path w="5057140">
                <a:moveTo>
                  <a:pt x="0" y="0"/>
                </a:moveTo>
                <a:lnTo>
                  <a:pt x="5057140" y="0"/>
                </a:lnTo>
              </a:path>
            </a:pathLst>
          </a:custGeom>
          <a:ln w="30479">
            <a:solidFill>
              <a:srgbClr val="95A4A7"/>
            </a:solidFill>
          </a:ln>
        </p:spPr>
        <p:txBody>
          <a:bodyPr wrap="square" lIns="0" tIns="0" rIns="0" bIns="0" rtlCol="0"/>
          <a:lstStyle/>
          <a:p>
            <a:endParaRPr/>
          </a:p>
        </p:txBody>
      </p:sp>
      <p:sp>
        <p:nvSpPr>
          <p:cNvPr id="596" name="object 596"/>
          <p:cNvSpPr/>
          <p:nvPr/>
        </p:nvSpPr>
        <p:spPr>
          <a:xfrm>
            <a:off x="0" y="6692900"/>
            <a:ext cx="5241290" cy="0"/>
          </a:xfrm>
          <a:custGeom>
            <a:avLst/>
            <a:gdLst/>
            <a:ahLst/>
            <a:cxnLst/>
            <a:rect l="l" t="t" r="r" b="b"/>
            <a:pathLst>
              <a:path w="5241290">
                <a:moveTo>
                  <a:pt x="0" y="0"/>
                </a:moveTo>
                <a:lnTo>
                  <a:pt x="5240745" y="0"/>
                </a:lnTo>
              </a:path>
            </a:pathLst>
          </a:custGeom>
          <a:ln w="30479">
            <a:solidFill>
              <a:srgbClr val="96A5A8"/>
            </a:solidFill>
          </a:ln>
        </p:spPr>
        <p:txBody>
          <a:bodyPr wrap="square" lIns="0" tIns="0" rIns="0" bIns="0" rtlCol="0"/>
          <a:lstStyle/>
          <a:p>
            <a:endParaRPr/>
          </a:p>
        </p:txBody>
      </p:sp>
      <p:sp>
        <p:nvSpPr>
          <p:cNvPr id="597" name="object 597"/>
          <p:cNvSpPr/>
          <p:nvPr/>
        </p:nvSpPr>
        <p:spPr>
          <a:xfrm>
            <a:off x="0" y="6720205"/>
            <a:ext cx="5416550" cy="0"/>
          </a:xfrm>
          <a:custGeom>
            <a:avLst/>
            <a:gdLst/>
            <a:ahLst/>
            <a:cxnLst/>
            <a:rect l="l" t="t" r="r" b="b"/>
            <a:pathLst>
              <a:path w="5416550">
                <a:moveTo>
                  <a:pt x="0" y="0"/>
                </a:moveTo>
                <a:lnTo>
                  <a:pt x="5416005" y="0"/>
                </a:lnTo>
              </a:path>
            </a:pathLst>
          </a:custGeom>
          <a:ln w="29210">
            <a:solidFill>
              <a:srgbClr val="97A6A9"/>
            </a:solidFill>
          </a:ln>
        </p:spPr>
        <p:txBody>
          <a:bodyPr wrap="square" lIns="0" tIns="0" rIns="0" bIns="0" rtlCol="0"/>
          <a:lstStyle/>
          <a:p>
            <a:endParaRPr/>
          </a:p>
        </p:txBody>
      </p:sp>
      <p:sp>
        <p:nvSpPr>
          <p:cNvPr id="598" name="object 598"/>
          <p:cNvSpPr/>
          <p:nvPr/>
        </p:nvSpPr>
        <p:spPr>
          <a:xfrm>
            <a:off x="0" y="6747509"/>
            <a:ext cx="5600065" cy="0"/>
          </a:xfrm>
          <a:custGeom>
            <a:avLst/>
            <a:gdLst/>
            <a:ahLst/>
            <a:cxnLst/>
            <a:rect l="l" t="t" r="r" b="b"/>
            <a:pathLst>
              <a:path w="5600065">
                <a:moveTo>
                  <a:pt x="0" y="0"/>
                </a:moveTo>
                <a:lnTo>
                  <a:pt x="5599611" y="0"/>
                </a:lnTo>
              </a:path>
            </a:pathLst>
          </a:custGeom>
          <a:ln w="30480">
            <a:solidFill>
              <a:srgbClr val="99A6AA"/>
            </a:solidFill>
          </a:ln>
        </p:spPr>
        <p:txBody>
          <a:bodyPr wrap="square" lIns="0" tIns="0" rIns="0" bIns="0" rtlCol="0"/>
          <a:lstStyle/>
          <a:p>
            <a:endParaRPr/>
          </a:p>
        </p:txBody>
      </p:sp>
      <p:sp>
        <p:nvSpPr>
          <p:cNvPr id="599" name="object 599"/>
          <p:cNvSpPr/>
          <p:nvPr/>
        </p:nvSpPr>
        <p:spPr>
          <a:xfrm>
            <a:off x="0" y="6775450"/>
            <a:ext cx="5783580" cy="0"/>
          </a:xfrm>
          <a:custGeom>
            <a:avLst/>
            <a:gdLst/>
            <a:ahLst/>
            <a:cxnLst/>
            <a:rect l="l" t="t" r="r" b="b"/>
            <a:pathLst>
              <a:path w="5783580">
                <a:moveTo>
                  <a:pt x="0" y="0"/>
                </a:moveTo>
                <a:lnTo>
                  <a:pt x="5783217" y="0"/>
                </a:lnTo>
              </a:path>
            </a:pathLst>
          </a:custGeom>
          <a:ln w="30480">
            <a:solidFill>
              <a:srgbClr val="99A7AA"/>
            </a:solidFill>
          </a:ln>
        </p:spPr>
        <p:txBody>
          <a:bodyPr wrap="square" lIns="0" tIns="0" rIns="0" bIns="0" rtlCol="0"/>
          <a:lstStyle/>
          <a:p>
            <a:endParaRPr/>
          </a:p>
        </p:txBody>
      </p:sp>
      <p:sp>
        <p:nvSpPr>
          <p:cNvPr id="600" name="object 600"/>
          <p:cNvSpPr/>
          <p:nvPr/>
        </p:nvSpPr>
        <p:spPr>
          <a:xfrm>
            <a:off x="0" y="6802755"/>
            <a:ext cx="5958840" cy="0"/>
          </a:xfrm>
          <a:custGeom>
            <a:avLst/>
            <a:gdLst/>
            <a:ahLst/>
            <a:cxnLst/>
            <a:rect l="l" t="t" r="r" b="b"/>
            <a:pathLst>
              <a:path w="5958840">
                <a:moveTo>
                  <a:pt x="0" y="0"/>
                </a:moveTo>
                <a:lnTo>
                  <a:pt x="5958477" y="0"/>
                </a:lnTo>
              </a:path>
            </a:pathLst>
          </a:custGeom>
          <a:ln w="29209">
            <a:solidFill>
              <a:srgbClr val="9AA8AB"/>
            </a:solidFill>
          </a:ln>
        </p:spPr>
        <p:txBody>
          <a:bodyPr wrap="square" lIns="0" tIns="0" rIns="0" bIns="0" rtlCol="0"/>
          <a:lstStyle/>
          <a:p>
            <a:endParaRPr/>
          </a:p>
        </p:txBody>
      </p:sp>
      <p:sp>
        <p:nvSpPr>
          <p:cNvPr id="601" name="object 601"/>
          <p:cNvSpPr/>
          <p:nvPr/>
        </p:nvSpPr>
        <p:spPr>
          <a:xfrm>
            <a:off x="0" y="6830059"/>
            <a:ext cx="6142355" cy="0"/>
          </a:xfrm>
          <a:custGeom>
            <a:avLst/>
            <a:gdLst/>
            <a:ahLst/>
            <a:cxnLst/>
            <a:rect l="l" t="t" r="r" b="b"/>
            <a:pathLst>
              <a:path w="6142355">
                <a:moveTo>
                  <a:pt x="0" y="0"/>
                </a:moveTo>
                <a:lnTo>
                  <a:pt x="6142082" y="0"/>
                </a:lnTo>
              </a:path>
            </a:pathLst>
          </a:custGeom>
          <a:ln w="30480">
            <a:solidFill>
              <a:srgbClr val="9BA9AC"/>
            </a:solidFill>
          </a:ln>
        </p:spPr>
        <p:txBody>
          <a:bodyPr wrap="square" lIns="0" tIns="0" rIns="0" bIns="0" rtlCol="0"/>
          <a:lstStyle/>
          <a:p>
            <a:endParaRPr/>
          </a:p>
        </p:txBody>
      </p:sp>
      <p:sp>
        <p:nvSpPr>
          <p:cNvPr id="602" name="object 602"/>
          <p:cNvSpPr/>
          <p:nvPr/>
        </p:nvSpPr>
        <p:spPr>
          <a:xfrm>
            <a:off x="0" y="6850380"/>
            <a:ext cx="6225540" cy="0"/>
          </a:xfrm>
          <a:custGeom>
            <a:avLst/>
            <a:gdLst/>
            <a:ahLst/>
            <a:cxnLst/>
            <a:rect l="l" t="t" r="r" b="b"/>
            <a:pathLst>
              <a:path w="6225540">
                <a:moveTo>
                  <a:pt x="0" y="0"/>
                </a:moveTo>
                <a:lnTo>
                  <a:pt x="6225540" y="0"/>
                </a:lnTo>
              </a:path>
            </a:pathLst>
          </a:custGeom>
          <a:ln w="15240">
            <a:solidFill>
              <a:srgbClr val="9CAAAD"/>
            </a:solidFill>
          </a:ln>
        </p:spPr>
        <p:txBody>
          <a:bodyPr wrap="square" lIns="0" tIns="0" rIns="0" bIns="0" rtlCol="0"/>
          <a:lstStyle/>
          <a:p>
            <a:endParaRPr/>
          </a:p>
        </p:txBody>
      </p:sp>
      <p:sp>
        <p:nvSpPr>
          <p:cNvPr id="603" name="object 603"/>
          <p:cNvSpPr/>
          <p:nvPr/>
        </p:nvSpPr>
        <p:spPr>
          <a:xfrm>
            <a:off x="1898650" y="6021070"/>
            <a:ext cx="580390" cy="462280"/>
          </a:xfrm>
          <a:custGeom>
            <a:avLst/>
            <a:gdLst/>
            <a:ahLst/>
            <a:cxnLst/>
            <a:rect l="l" t="t" r="r" b="b"/>
            <a:pathLst>
              <a:path w="580389" h="462279">
                <a:moveTo>
                  <a:pt x="497720" y="270509"/>
                </a:moveTo>
                <a:lnTo>
                  <a:pt x="303530" y="270509"/>
                </a:lnTo>
                <a:lnTo>
                  <a:pt x="542289" y="462279"/>
                </a:lnTo>
                <a:lnTo>
                  <a:pt x="485139" y="279399"/>
                </a:lnTo>
                <a:lnTo>
                  <a:pt x="497720" y="270509"/>
                </a:lnTo>
                <a:close/>
              </a:path>
              <a:path w="580389" h="462279">
                <a:moveTo>
                  <a:pt x="66039" y="0"/>
                </a:moveTo>
                <a:lnTo>
                  <a:pt x="46989" y="0"/>
                </a:lnTo>
                <a:lnTo>
                  <a:pt x="38100" y="38099"/>
                </a:lnTo>
                <a:lnTo>
                  <a:pt x="0" y="96519"/>
                </a:lnTo>
                <a:lnTo>
                  <a:pt x="104139" y="173989"/>
                </a:lnTo>
                <a:lnTo>
                  <a:pt x="227330" y="289559"/>
                </a:lnTo>
                <a:lnTo>
                  <a:pt x="303530" y="270509"/>
                </a:lnTo>
                <a:lnTo>
                  <a:pt x="497720" y="270509"/>
                </a:lnTo>
                <a:lnTo>
                  <a:pt x="580389" y="212089"/>
                </a:lnTo>
                <a:lnTo>
                  <a:pt x="570230" y="203199"/>
                </a:lnTo>
                <a:lnTo>
                  <a:pt x="532130" y="184149"/>
                </a:lnTo>
                <a:lnTo>
                  <a:pt x="474980" y="144779"/>
                </a:lnTo>
                <a:lnTo>
                  <a:pt x="341630" y="86359"/>
                </a:lnTo>
                <a:lnTo>
                  <a:pt x="274319" y="58419"/>
                </a:lnTo>
                <a:lnTo>
                  <a:pt x="227330" y="38099"/>
                </a:lnTo>
                <a:lnTo>
                  <a:pt x="208280" y="29209"/>
                </a:lnTo>
                <a:lnTo>
                  <a:pt x="151130" y="29209"/>
                </a:lnTo>
                <a:lnTo>
                  <a:pt x="114300" y="19049"/>
                </a:lnTo>
                <a:lnTo>
                  <a:pt x="104139" y="19049"/>
                </a:lnTo>
                <a:lnTo>
                  <a:pt x="85089" y="8889"/>
                </a:lnTo>
                <a:lnTo>
                  <a:pt x="66039" y="0"/>
                </a:lnTo>
                <a:close/>
              </a:path>
            </a:pathLst>
          </a:custGeom>
          <a:solidFill>
            <a:srgbClr val="7F9195"/>
          </a:solidFill>
        </p:spPr>
        <p:txBody>
          <a:bodyPr wrap="square" lIns="0" tIns="0" rIns="0" bIns="0" rtlCol="0"/>
          <a:lstStyle/>
          <a:p>
            <a:endParaRPr/>
          </a:p>
        </p:txBody>
      </p:sp>
      <p:sp>
        <p:nvSpPr>
          <p:cNvPr id="604" name="object 604"/>
          <p:cNvSpPr/>
          <p:nvPr/>
        </p:nvSpPr>
        <p:spPr>
          <a:xfrm>
            <a:off x="3083560" y="6078220"/>
            <a:ext cx="3141345" cy="779780"/>
          </a:xfrm>
          <a:custGeom>
            <a:avLst/>
            <a:gdLst/>
            <a:ahLst/>
            <a:cxnLst/>
            <a:rect l="l" t="t" r="r" b="b"/>
            <a:pathLst>
              <a:path w="3141345" h="779779">
                <a:moveTo>
                  <a:pt x="642509" y="165099"/>
                </a:moveTo>
                <a:lnTo>
                  <a:pt x="95250" y="165099"/>
                </a:lnTo>
                <a:lnTo>
                  <a:pt x="143509" y="213359"/>
                </a:lnTo>
                <a:lnTo>
                  <a:pt x="238760" y="242569"/>
                </a:lnTo>
                <a:lnTo>
                  <a:pt x="332739" y="434339"/>
                </a:lnTo>
                <a:lnTo>
                  <a:pt x="637539" y="570229"/>
                </a:lnTo>
                <a:lnTo>
                  <a:pt x="1234439" y="570229"/>
                </a:lnTo>
                <a:lnTo>
                  <a:pt x="3114402" y="779779"/>
                </a:lnTo>
                <a:lnTo>
                  <a:pt x="3141018" y="779779"/>
                </a:lnTo>
                <a:lnTo>
                  <a:pt x="1073150" y="386079"/>
                </a:lnTo>
                <a:lnTo>
                  <a:pt x="816610" y="252729"/>
                </a:lnTo>
                <a:lnTo>
                  <a:pt x="675639" y="175259"/>
                </a:lnTo>
                <a:lnTo>
                  <a:pt x="642509" y="165099"/>
                </a:lnTo>
                <a:close/>
              </a:path>
              <a:path w="3141345" h="779779">
                <a:moveTo>
                  <a:pt x="152400" y="0"/>
                </a:moveTo>
                <a:lnTo>
                  <a:pt x="57150" y="0"/>
                </a:lnTo>
                <a:lnTo>
                  <a:pt x="19050" y="39369"/>
                </a:lnTo>
                <a:lnTo>
                  <a:pt x="0" y="203199"/>
                </a:lnTo>
                <a:lnTo>
                  <a:pt x="95250" y="165099"/>
                </a:lnTo>
                <a:lnTo>
                  <a:pt x="642509" y="165099"/>
                </a:lnTo>
                <a:lnTo>
                  <a:pt x="580389" y="146049"/>
                </a:lnTo>
                <a:lnTo>
                  <a:pt x="447039" y="97789"/>
                </a:lnTo>
                <a:lnTo>
                  <a:pt x="295910" y="29209"/>
                </a:lnTo>
                <a:lnTo>
                  <a:pt x="219710" y="10159"/>
                </a:lnTo>
                <a:lnTo>
                  <a:pt x="152400" y="0"/>
                </a:lnTo>
                <a:close/>
              </a:path>
            </a:pathLst>
          </a:custGeom>
          <a:solidFill>
            <a:srgbClr val="7F9195"/>
          </a:solidFill>
        </p:spPr>
        <p:txBody>
          <a:bodyPr wrap="square" lIns="0" tIns="0" rIns="0" bIns="0" rtlCol="0"/>
          <a:lstStyle/>
          <a:p>
            <a:endParaRPr/>
          </a:p>
        </p:txBody>
      </p:sp>
      <p:sp>
        <p:nvSpPr>
          <p:cNvPr id="605" name="object 605"/>
          <p:cNvSpPr/>
          <p:nvPr/>
        </p:nvSpPr>
        <p:spPr>
          <a:xfrm>
            <a:off x="2904489" y="6068059"/>
            <a:ext cx="113030" cy="97790"/>
          </a:xfrm>
          <a:prstGeom prst="rect">
            <a:avLst/>
          </a:prstGeom>
          <a:blipFill>
            <a:blip r:embed="rId6" cstate="print"/>
            <a:stretch>
              <a:fillRect/>
            </a:stretch>
          </a:blipFill>
        </p:spPr>
        <p:txBody>
          <a:bodyPr wrap="square" lIns="0" tIns="0" rIns="0" bIns="0" rtlCol="0"/>
          <a:lstStyle/>
          <a:p>
            <a:endParaRPr/>
          </a:p>
        </p:txBody>
      </p:sp>
      <p:sp>
        <p:nvSpPr>
          <p:cNvPr id="606" name="object 606"/>
          <p:cNvSpPr/>
          <p:nvPr/>
        </p:nvSpPr>
        <p:spPr>
          <a:xfrm>
            <a:off x="1357630" y="6098540"/>
            <a:ext cx="255270" cy="260350"/>
          </a:xfrm>
          <a:custGeom>
            <a:avLst/>
            <a:gdLst/>
            <a:ahLst/>
            <a:cxnLst/>
            <a:rect l="l" t="t" r="r" b="b"/>
            <a:pathLst>
              <a:path w="255269" h="260350">
                <a:moveTo>
                  <a:pt x="46989" y="0"/>
                </a:moveTo>
                <a:lnTo>
                  <a:pt x="0" y="0"/>
                </a:lnTo>
                <a:lnTo>
                  <a:pt x="46989" y="86360"/>
                </a:lnTo>
                <a:lnTo>
                  <a:pt x="152400" y="163830"/>
                </a:lnTo>
                <a:lnTo>
                  <a:pt x="255269" y="260350"/>
                </a:lnTo>
                <a:lnTo>
                  <a:pt x="255269" y="251460"/>
                </a:lnTo>
                <a:lnTo>
                  <a:pt x="246379" y="222250"/>
                </a:lnTo>
                <a:lnTo>
                  <a:pt x="227329" y="182880"/>
                </a:lnTo>
                <a:lnTo>
                  <a:pt x="190500" y="154940"/>
                </a:lnTo>
                <a:lnTo>
                  <a:pt x="171450" y="134620"/>
                </a:lnTo>
                <a:lnTo>
                  <a:pt x="161289" y="115570"/>
                </a:lnTo>
                <a:lnTo>
                  <a:pt x="152400" y="96520"/>
                </a:lnTo>
                <a:lnTo>
                  <a:pt x="152400" y="86360"/>
                </a:lnTo>
                <a:lnTo>
                  <a:pt x="180339" y="19050"/>
                </a:lnTo>
                <a:lnTo>
                  <a:pt x="114300" y="10160"/>
                </a:lnTo>
                <a:lnTo>
                  <a:pt x="74929" y="10160"/>
                </a:lnTo>
                <a:lnTo>
                  <a:pt x="46989" y="0"/>
                </a:lnTo>
                <a:close/>
              </a:path>
            </a:pathLst>
          </a:custGeom>
          <a:solidFill>
            <a:srgbClr val="7F9195"/>
          </a:solidFill>
        </p:spPr>
        <p:txBody>
          <a:bodyPr wrap="square" lIns="0" tIns="0" rIns="0" bIns="0" rtlCol="0"/>
          <a:lstStyle/>
          <a:p>
            <a:endParaRPr/>
          </a:p>
        </p:txBody>
      </p:sp>
      <p:sp>
        <p:nvSpPr>
          <p:cNvPr id="607" name="object 607"/>
          <p:cNvSpPr/>
          <p:nvPr/>
        </p:nvSpPr>
        <p:spPr>
          <a:xfrm>
            <a:off x="1120139" y="6117590"/>
            <a:ext cx="93979" cy="97789"/>
          </a:xfrm>
          <a:prstGeom prst="rect">
            <a:avLst/>
          </a:prstGeom>
          <a:blipFill>
            <a:blip r:embed="rId7" cstate="print"/>
            <a:stretch>
              <a:fillRect/>
            </a:stretch>
          </a:blipFill>
        </p:spPr>
        <p:txBody>
          <a:bodyPr wrap="square" lIns="0" tIns="0" rIns="0" bIns="0" rtlCol="0"/>
          <a:lstStyle/>
          <a:p>
            <a:endParaRPr/>
          </a:p>
        </p:txBody>
      </p:sp>
      <p:sp>
        <p:nvSpPr>
          <p:cNvPr id="608" name="object 608"/>
          <p:cNvSpPr/>
          <p:nvPr/>
        </p:nvSpPr>
        <p:spPr>
          <a:xfrm>
            <a:off x="627380" y="6049009"/>
            <a:ext cx="388620" cy="328930"/>
          </a:xfrm>
          <a:custGeom>
            <a:avLst/>
            <a:gdLst/>
            <a:ahLst/>
            <a:cxnLst/>
            <a:rect l="l" t="t" r="r" b="b"/>
            <a:pathLst>
              <a:path w="388619" h="328929">
                <a:moveTo>
                  <a:pt x="19050" y="0"/>
                </a:moveTo>
                <a:lnTo>
                  <a:pt x="0" y="0"/>
                </a:lnTo>
                <a:lnTo>
                  <a:pt x="0" y="19049"/>
                </a:lnTo>
                <a:lnTo>
                  <a:pt x="92710" y="58419"/>
                </a:lnTo>
                <a:lnTo>
                  <a:pt x="140970" y="106679"/>
                </a:lnTo>
                <a:lnTo>
                  <a:pt x="73660" y="135889"/>
                </a:lnTo>
                <a:lnTo>
                  <a:pt x="121920" y="213359"/>
                </a:lnTo>
                <a:lnTo>
                  <a:pt x="283210" y="328929"/>
                </a:lnTo>
                <a:lnTo>
                  <a:pt x="264160" y="251459"/>
                </a:lnTo>
                <a:lnTo>
                  <a:pt x="226060" y="213359"/>
                </a:lnTo>
                <a:lnTo>
                  <a:pt x="331470" y="135889"/>
                </a:lnTo>
                <a:lnTo>
                  <a:pt x="388620" y="68579"/>
                </a:lnTo>
                <a:lnTo>
                  <a:pt x="369570" y="58419"/>
                </a:lnTo>
                <a:lnTo>
                  <a:pt x="321310" y="39369"/>
                </a:lnTo>
                <a:lnTo>
                  <a:pt x="236220" y="29209"/>
                </a:lnTo>
                <a:lnTo>
                  <a:pt x="226060" y="29209"/>
                </a:lnTo>
                <a:lnTo>
                  <a:pt x="198120" y="19049"/>
                </a:lnTo>
                <a:lnTo>
                  <a:pt x="160020" y="19049"/>
                </a:lnTo>
                <a:lnTo>
                  <a:pt x="140970" y="10159"/>
                </a:lnTo>
                <a:lnTo>
                  <a:pt x="73660" y="10159"/>
                </a:lnTo>
                <a:lnTo>
                  <a:pt x="19050" y="0"/>
                </a:lnTo>
                <a:close/>
              </a:path>
            </a:pathLst>
          </a:custGeom>
          <a:solidFill>
            <a:srgbClr val="7F9195"/>
          </a:solidFill>
        </p:spPr>
        <p:txBody>
          <a:bodyPr wrap="square" lIns="0" tIns="0" rIns="0" bIns="0" rtlCol="0"/>
          <a:lstStyle/>
          <a:p>
            <a:endParaRPr/>
          </a:p>
        </p:txBody>
      </p:sp>
      <p:sp>
        <p:nvSpPr>
          <p:cNvPr id="609" name="object 609"/>
          <p:cNvSpPr/>
          <p:nvPr/>
        </p:nvSpPr>
        <p:spPr>
          <a:xfrm>
            <a:off x="0" y="750569"/>
            <a:ext cx="9144000" cy="189230"/>
          </a:xfrm>
          <a:custGeom>
            <a:avLst/>
            <a:gdLst/>
            <a:ahLst/>
            <a:cxnLst/>
            <a:rect l="l" t="t" r="r" b="b"/>
            <a:pathLst>
              <a:path w="9144000" h="189230">
                <a:moveTo>
                  <a:pt x="4572000" y="189229"/>
                </a:moveTo>
                <a:lnTo>
                  <a:pt x="0" y="189229"/>
                </a:lnTo>
                <a:lnTo>
                  <a:pt x="0" y="0"/>
                </a:lnTo>
                <a:lnTo>
                  <a:pt x="9144000" y="0"/>
                </a:lnTo>
                <a:lnTo>
                  <a:pt x="9144000" y="189229"/>
                </a:lnTo>
                <a:lnTo>
                  <a:pt x="4572000" y="189229"/>
                </a:lnTo>
                <a:close/>
              </a:path>
            </a:pathLst>
          </a:custGeom>
          <a:ln w="9344">
            <a:solidFill>
              <a:srgbClr val="FF9933"/>
            </a:solidFill>
          </a:ln>
        </p:spPr>
        <p:txBody>
          <a:bodyPr wrap="square" lIns="0" tIns="0" rIns="0" bIns="0" rtlCol="0"/>
          <a:lstStyle/>
          <a:p>
            <a:endParaRPr/>
          </a:p>
        </p:txBody>
      </p:sp>
      <p:sp>
        <p:nvSpPr>
          <p:cNvPr id="615" name="object 613"/>
          <p:cNvSpPr txBox="1"/>
          <p:nvPr/>
        </p:nvSpPr>
        <p:spPr>
          <a:xfrm>
            <a:off x="-609600" y="228600"/>
            <a:ext cx="9321166" cy="8922956"/>
          </a:xfrm>
          <a:prstGeom prst="rect">
            <a:avLst/>
          </a:prstGeom>
        </p:spPr>
        <p:txBody>
          <a:bodyPr vert="horz" wrap="square" lIns="0" tIns="12700" rIns="0" bIns="0" rtlCol="0">
            <a:spAutoFit/>
          </a:bodyPr>
          <a:lstStyle/>
          <a:p>
            <a:pPr marL="12700" algn="just">
              <a:lnSpc>
                <a:spcPct val="100000"/>
              </a:lnSpc>
              <a:spcBef>
                <a:spcPts val="100"/>
              </a:spcBef>
            </a:pPr>
            <a:r>
              <a:rPr lang="en-US" sz="3200" b="1" spc="-5" dirty="0" smtClean="0">
                <a:solidFill>
                  <a:srgbClr val="FFFFFF"/>
                </a:solidFill>
                <a:latin typeface="Arial"/>
                <a:cs typeface="Arial"/>
              </a:rPr>
              <a:t>          SOIL EROSION</a:t>
            </a:r>
          </a:p>
          <a:p>
            <a:pPr marL="12700" algn="just">
              <a:lnSpc>
                <a:spcPct val="100000"/>
              </a:lnSpc>
              <a:spcBef>
                <a:spcPts val="100"/>
              </a:spcBef>
            </a:pPr>
            <a:endParaRPr lang="en-US" sz="3200" dirty="0">
              <a:latin typeface="Arial"/>
              <a:cs typeface="Arial"/>
            </a:endParaRPr>
          </a:p>
          <a:p>
            <a:pPr marL="12700" algn="just">
              <a:lnSpc>
                <a:spcPct val="100000"/>
              </a:lnSpc>
              <a:spcBef>
                <a:spcPts val="100"/>
              </a:spcBef>
            </a:pPr>
            <a:r>
              <a:rPr lang="en-US" sz="2300" b="1" spc="-5" dirty="0" smtClean="0">
                <a:latin typeface="Arial"/>
                <a:cs typeface="Arial"/>
              </a:rPr>
              <a:t>              1. Vegetation</a:t>
            </a:r>
            <a:r>
              <a:rPr lang="en-US" sz="2300" b="1" spc="-5" dirty="0">
                <a:latin typeface="Arial"/>
                <a:cs typeface="Arial"/>
              </a:rPr>
              <a:t>:</a:t>
            </a:r>
            <a:endParaRPr lang="en-US" sz="2300" b="1" dirty="0">
              <a:latin typeface="Arial"/>
              <a:cs typeface="Arial"/>
            </a:endParaRPr>
          </a:p>
          <a:p>
            <a:pPr marL="1437640" marR="209550" lvl="1" indent="-231140" algn="just">
              <a:lnSpc>
                <a:spcPct val="100000"/>
              </a:lnSpc>
              <a:spcBef>
                <a:spcPts val="1360"/>
              </a:spcBef>
              <a:buFont typeface="Arial"/>
              <a:buChar char="•"/>
              <a:tabLst>
                <a:tab pos="1437005" algn="l"/>
                <a:tab pos="1437640" algn="l"/>
              </a:tabLst>
            </a:pPr>
            <a:r>
              <a:rPr lang="en-US" sz="2300" spc="-5" dirty="0">
                <a:latin typeface="Arial"/>
                <a:cs typeface="Arial"/>
              </a:rPr>
              <a:t>Foliage </a:t>
            </a:r>
            <a:r>
              <a:rPr lang="en-US" sz="2300" spc="-10" dirty="0">
                <a:latin typeface="Arial"/>
                <a:cs typeface="Arial"/>
              </a:rPr>
              <a:t>intercepts  </a:t>
            </a:r>
            <a:r>
              <a:rPr lang="en-US" sz="2300" spc="-5" dirty="0">
                <a:latin typeface="Arial"/>
                <a:cs typeface="Arial"/>
              </a:rPr>
              <a:t>raindrops</a:t>
            </a:r>
            <a:endParaRPr lang="en-US" sz="2300" dirty="0">
              <a:latin typeface="Arial"/>
              <a:cs typeface="Arial"/>
            </a:endParaRPr>
          </a:p>
          <a:p>
            <a:pPr marL="1426210" marR="5080" lvl="1" indent="-231140" algn="just">
              <a:lnSpc>
                <a:spcPct val="100000"/>
              </a:lnSpc>
              <a:spcBef>
                <a:spcPts val="720"/>
              </a:spcBef>
              <a:buFont typeface="Arial"/>
              <a:buChar char="•"/>
              <a:tabLst>
                <a:tab pos="1425575" algn="l"/>
                <a:tab pos="1426210" algn="l"/>
              </a:tabLst>
            </a:pPr>
            <a:r>
              <a:rPr lang="en-US" sz="2300" spc="-5" dirty="0">
                <a:latin typeface="Arial"/>
                <a:cs typeface="Arial"/>
              </a:rPr>
              <a:t>Organic litter on</a:t>
            </a:r>
            <a:r>
              <a:rPr lang="en-US" sz="2300" spc="-65" dirty="0">
                <a:latin typeface="Arial"/>
                <a:cs typeface="Arial"/>
              </a:rPr>
              <a:t> </a:t>
            </a:r>
            <a:r>
              <a:rPr lang="en-US" sz="2300" dirty="0">
                <a:latin typeface="Arial"/>
                <a:cs typeface="Arial"/>
              </a:rPr>
              <a:t>the  </a:t>
            </a:r>
            <a:r>
              <a:rPr lang="en-US" sz="2300" spc="-5" dirty="0">
                <a:latin typeface="Arial"/>
                <a:cs typeface="Arial"/>
              </a:rPr>
              <a:t>ground reduces  impact of</a:t>
            </a:r>
            <a:r>
              <a:rPr lang="en-US" sz="2300" spc="-55" dirty="0">
                <a:latin typeface="Arial"/>
                <a:cs typeface="Arial"/>
              </a:rPr>
              <a:t> </a:t>
            </a:r>
            <a:r>
              <a:rPr lang="en-US" sz="2300" spc="-5" dirty="0" smtClean="0">
                <a:latin typeface="Arial"/>
                <a:cs typeface="Arial"/>
              </a:rPr>
              <a:t>raindrops</a:t>
            </a:r>
          </a:p>
          <a:p>
            <a:pPr marL="1426210" marR="5080" lvl="1" indent="-231140" algn="just">
              <a:spcBef>
                <a:spcPts val="720"/>
              </a:spcBef>
              <a:buFont typeface="Arial"/>
              <a:buChar char="•"/>
              <a:tabLst>
                <a:tab pos="1425575" algn="l"/>
                <a:tab pos="1426210" algn="l"/>
              </a:tabLst>
            </a:pPr>
            <a:r>
              <a:rPr lang="en-US" sz="2300" spc="-5" dirty="0">
                <a:latin typeface="Arial"/>
                <a:cs typeface="Arial"/>
              </a:rPr>
              <a:t>Roots bind</a:t>
            </a:r>
            <a:r>
              <a:rPr lang="en-US" sz="2300" spc="-45" dirty="0">
                <a:latin typeface="Arial"/>
                <a:cs typeface="Arial"/>
              </a:rPr>
              <a:t> </a:t>
            </a:r>
            <a:r>
              <a:rPr lang="en-US" sz="2300" spc="-5" dirty="0" smtClean="0">
                <a:latin typeface="Arial"/>
                <a:cs typeface="Arial"/>
              </a:rPr>
              <a:t>together aggregate of soil particles</a:t>
            </a:r>
          </a:p>
          <a:p>
            <a:pPr marL="1426210" marR="5080" lvl="1" indent="-231140" algn="just">
              <a:spcBef>
                <a:spcPts val="720"/>
              </a:spcBef>
              <a:buFont typeface="Arial"/>
              <a:buChar char="•"/>
              <a:tabLst>
                <a:tab pos="1425575" algn="l"/>
                <a:tab pos="1426210" algn="l"/>
              </a:tabLst>
            </a:pPr>
            <a:r>
              <a:rPr lang="en-US" sz="2300" spc="-15" dirty="0">
                <a:latin typeface="Arial"/>
                <a:cs typeface="Arial"/>
              </a:rPr>
              <a:t>Cover </a:t>
            </a:r>
            <a:r>
              <a:rPr lang="en-US" sz="2300" spc="-10" dirty="0">
                <a:latin typeface="Arial"/>
                <a:cs typeface="Arial"/>
              </a:rPr>
              <a:t>density, </a:t>
            </a:r>
            <a:r>
              <a:rPr lang="en-US" sz="2300" spc="-5" dirty="0">
                <a:latin typeface="Arial"/>
                <a:cs typeface="Arial"/>
              </a:rPr>
              <a:t>in </a:t>
            </a:r>
            <a:r>
              <a:rPr lang="en-US" sz="2300" dirty="0">
                <a:latin typeface="Arial"/>
                <a:cs typeface="Arial"/>
              </a:rPr>
              <a:t>form</a:t>
            </a:r>
            <a:r>
              <a:rPr lang="en-US" sz="2300" spc="-25" dirty="0">
                <a:latin typeface="Arial"/>
                <a:cs typeface="Arial"/>
              </a:rPr>
              <a:t> </a:t>
            </a:r>
            <a:r>
              <a:rPr lang="en-US" sz="2300" spc="-5" dirty="0" smtClean="0">
                <a:latin typeface="Arial"/>
                <a:cs typeface="Arial"/>
              </a:rPr>
              <a:t>of </a:t>
            </a:r>
            <a:r>
              <a:rPr lang="en-US" sz="2300" spc="-5" dirty="0">
                <a:latin typeface="Arial"/>
                <a:cs typeface="Arial"/>
              </a:rPr>
              <a:t>ground </a:t>
            </a:r>
            <a:r>
              <a:rPr lang="en-US" sz="2300" spc="-15" dirty="0">
                <a:latin typeface="Arial"/>
                <a:cs typeface="Arial"/>
              </a:rPr>
              <a:t>cover </a:t>
            </a:r>
            <a:r>
              <a:rPr lang="en-US" sz="2300" spc="-5" dirty="0">
                <a:latin typeface="Arial"/>
                <a:cs typeface="Arial"/>
              </a:rPr>
              <a:t>or</a:t>
            </a:r>
            <a:r>
              <a:rPr lang="en-US" sz="2300" spc="-40" dirty="0">
                <a:latin typeface="Arial"/>
                <a:cs typeface="Arial"/>
              </a:rPr>
              <a:t> </a:t>
            </a:r>
            <a:r>
              <a:rPr lang="en-US" sz="2300" spc="-5" dirty="0" smtClean="0">
                <a:latin typeface="Arial"/>
                <a:cs typeface="Arial"/>
              </a:rPr>
              <a:t>tree canopy</a:t>
            </a:r>
            <a:r>
              <a:rPr lang="en-US" sz="2300" spc="-5" dirty="0">
                <a:latin typeface="Arial"/>
                <a:cs typeface="Arial"/>
              </a:rPr>
              <a:t>, </a:t>
            </a:r>
            <a:r>
              <a:rPr lang="en-US" sz="2300" spc="-10" dirty="0">
                <a:latin typeface="Arial"/>
                <a:cs typeface="Arial"/>
              </a:rPr>
              <a:t>decreases</a:t>
            </a:r>
            <a:r>
              <a:rPr lang="en-US" sz="2300" spc="-60" dirty="0">
                <a:latin typeface="Arial"/>
                <a:cs typeface="Arial"/>
              </a:rPr>
              <a:t> </a:t>
            </a:r>
            <a:r>
              <a:rPr lang="en-US" sz="2300" spc="-5" dirty="0" smtClean="0">
                <a:latin typeface="Arial"/>
                <a:cs typeface="Arial"/>
              </a:rPr>
              <a:t>soil </a:t>
            </a:r>
            <a:r>
              <a:rPr lang="en-US" sz="2300" spc="-5" dirty="0">
                <a:latin typeface="Arial"/>
                <a:cs typeface="Arial"/>
              </a:rPr>
              <a:t>loss </a:t>
            </a:r>
            <a:r>
              <a:rPr lang="en-US" sz="2300" dirty="0">
                <a:latin typeface="Arial"/>
                <a:cs typeface="Arial"/>
              </a:rPr>
              <a:t>to</a:t>
            </a:r>
            <a:r>
              <a:rPr lang="en-US" sz="2300" spc="-75" dirty="0">
                <a:latin typeface="Arial"/>
                <a:cs typeface="Arial"/>
              </a:rPr>
              <a:t> </a:t>
            </a:r>
            <a:r>
              <a:rPr lang="en-US" sz="2300" spc="-5" dirty="0" smtClean="0">
                <a:latin typeface="Arial"/>
                <a:cs typeface="Arial"/>
              </a:rPr>
              <a:t>runoff</a:t>
            </a:r>
          </a:p>
          <a:p>
            <a:pPr marL="1426210" marR="5080" lvl="1" indent="-231140" algn="just">
              <a:spcBef>
                <a:spcPts val="720"/>
              </a:spcBef>
              <a:tabLst>
                <a:tab pos="1425575" algn="l"/>
                <a:tab pos="1426210" algn="l"/>
              </a:tabLst>
            </a:pPr>
            <a:r>
              <a:rPr lang="en-US" sz="2300" b="1" spc="-5" dirty="0" smtClean="0">
                <a:latin typeface="Arial"/>
                <a:cs typeface="Arial"/>
              </a:rPr>
              <a:t>2. Frequency and Intensity of Rainfall</a:t>
            </a:r>
          </a:p>
          <a:p>
            <a:pPr marL="1480820" marR="5080" lvl="1" indent="-285750" algn="just">
              <a:spcBef>
                <a:spcPts val="720"/>
              </a:spcBef>
              <a:buFont typeface="Arial" pitchFamily="34" charset="0"/>
              <a:buChar char="•"/>
              <a:tabLst>
                <a:tab pos="1425575" algn="l"/>
                <a:tab pos="1426210" algn="l"/>
              </a:tabLst>
            </a:pPr>
            <a:r>
              <a:rPr lang="en-US" sz="2300" spc="-10" dirty="0">
                <a:latin typeface="Arial"/>
                <a:cs typeface="Arial"/>
              </a:rPr>
              <a:t>Intensive </a:t>
            </a:r>
            <a:r>
              <a:rPr lang="en-US" sz="2300" spc="-5" dirty="0">
                <a:latin typeface="Arial"/>
                <a:cs typeface="Arial"/>
              </a:rPr>
              <a:t>rainfalls produced  </a:t>
            </a:r>
            <a:r>
              <a:rPr lang="en-US" sz="2300" dirty="0">
                <a:latin typeface="Arial"/>
                <a:cs typeface="Arial"/>
              </a:rPr>
              <a:t>by </a:t>
            </a:r>
            <a:r>
              <a:rPr lang="en-US" sz="2300" spc="-5" dirty="0">
                <a:latin typeface="Arial"/>
                <a:cs typeface="Arial"/>
              </a:rPr>
              <a:t>thunderstorms promote  </a:t>
            </a:r>
            <a:r>
              <a:rPr lang="en-US" sz="2300" dirty="0">
                <a:latin typeface="Arial"/>
                <a:cs typeface="Arial"/>
              </a:rPr>
              <a:t>the </a:t>
            </a:r>
            <a:r>
              <a:rPr lang="en-US" sz="2300" spc="-5" dirty="0">
                <a:latin typeface="Arial"/>
                <a:cs typeface="Arial"/>
              </a:rPr>
              <a:t>highest rates of</a:t>
            </a:r>
            <a:r>
              <a:rPr lang="en-US" sz="2300" spc="-75" dirty="0">
                <a:latin typeface="Arial"/>
                <a:cs typeface="Arial"/>
              </a:rPr>
              <a:t> </a:t>
            </a:r>
            <a:r>
              <a:rPr lang="en-US" sz="2300" spc="-5" dirty="0" smtClean="0">
                <a:latin typeface="Arial"/>
                <a:cs typeface="Arial"/>
              </a:rPr>
              <a:t>erosion.</a:t>
            </a:r>
          </a:p>
          <a:p>
            <a:pPr marL="1480820" marR="5080" lvl="1" indent="-285750" algn="just">
              <a:spcBef>
                <a:spcPts val="720"/>
              </a:spcBef>
              <a:buFont typeface="Arial" pitchFamily="34" charset="0"/>
              <a:buChar char="•"/>
              <a:tabLst>
                <a:tab pos="1425575" algn="l"/>
                <a:tab pos="1426210" algn="l"/>
              </a:tabLst>
            </a:pPr>
            <a:r>
              <a:rPr lang="en-US" sz="2300" spc="-5" dirty="0" smtClean="0">
                <a:latin typeface="Arial"/>
                <a:cs typeface="Arial"/>
              </a:rPr>
              <a:t>Accordingly, the</a:t>
            </a:r>
            <a:r>
              <a:rPr lang="en-US" sz="2300" dirty="0" smtClean="0">
                <a:latin typeface="Arial"/>
                <a:cs typeface="Arial"/>
              </a:rPr>
              <a:t> </a:t>
            </a:r>
            <a:r>
              <a:rPr lang="en-US" sz="2300" spc="-5" dirty="0">
                <a:latin typeface="Arial"/>
                <a:cs typeface="Arial"/>
              </a:rPr>
              <a:t>incidence</a:t>
            </a:r>
            <a:r>
              <a:rPr lang="en-US" sz="2300" spc="-65" dirty="0">
                <a:latin typeface="Arial"/>
                <a:cs typeface="Arial"/>
              </a:rPr>
              <a:t> </a:t>
            </a:r>
            <a:r>
              <a:rPr lang="en-US" sz="2300" dirty="0" smtClean="0">
                <a:latin typeface="Arial"/>
                <a:cs typeface="Arial"/>
              </a:rPr>
              <a:t>of </a:t>
            </a:r>
            <a:r>
              <a:rPr lang="en-US" sz="2300" spc="-5" dirty="0" smtClean="0">
                <a:latin typeface="Arial"/>
                <a:cs typeface="Arial"/>
              </a:rPr>
              <a:t>storms </a:t>
            </a:r>
            <a:r>
              <a:rPr lang="en-US" sz="2300" spc="-5" dirty="0">
                <a:latin typeface="Arial"/>
                <a:cs typeface="Arial"/>
              </a:rPr>
              <a:t>plus total annual  rainfall </a:t>
            </a:r>
            <a:r>
              <a:rPr lang="en-US" sz="2300" spc="-10" dirty="0">
                <a:latin typeface="Arial"/>
                <a:cs typeface="Arial"/>
              </a:rPr>
              <a:t>can </a:t>
            </a:r>
            <a:r>
              <a:rPr lang="en-US" sz="2300" spc="-5" dirty="0">
                <a:latin typeface="Arial"/>
                <a:cs typeface="Arial"/>
              </a:rPr>
              <a:t>be </a:t>
            </a:r>
            <a:r>
              <a:rPr lang="en-US" sz="2300" dirty="0">
                <a:latin typeface="Arial"/>
                <a:cs typeface="Arial"/>
              </a:rPr>
              <a:t>a </a:t>
            </a:r>
            <a:r>
              <a:rPr lang="en-US" sz="2300" spc="-5" dirty="0">
                <a:latin typeface="Arial"/>
                <a:cs typeface="Arial"/>
              </a:rPr>
              <a:t>reliable  </a:t>
            </a:r>
            <a:r>
              <a:rPr lang="en-US" sz="2300" spc="-10" dirty="0">
                <a:latin typeface="Arial"/>
                <a:cs typeface="Arial"/>
              </a:rPr>
              <a:t>measure </a:t>
            </a:r>
            <a:r>
              <a:rPr lang="en-US" sz="2300" dirty="0">
                <a:latin typeface="Arial"/>
                <a:cs typeface="Arial"/>
              </a:rPr>
              <a:t>of the </a:t>
            </a:r>
            <a:r>
              <a:rPr lang="en-US" sz="2300" spc="-10" dirty="0">
                <a:latin typeface="Arial"/>
                <a:cs typeface="Arial"/>
              </a:rPr>
              <a:t>effectiveness  </a:t>
            </a:r>
            <a:r>
              <a:rPr lang="en-US" sz="2300" spc="-5" dirty="0">
                <a:latin typeface="Arial"/>
                <a:cs typeface="Arial"/>
              </a:rPr>
              <a:t>of rainfall in promoting soil  erosion</a:t>
            </a:r>
            <a:r>
              <a:rPr lang="en-US" sz="2300" spc="-5" dirty="0" smtClean="0">
                <a:latin typeface="Arial"/>
                <a:cs typeface="Arial"/>
              </a:rPr>
              <a:t>.</a:t>
            </a:r>
          </a:p>
          <a:p>
            <a:pPr marL="1480820" marR="5080" lvl="1" indent="-285750" algn="just">
              <a:spcBef>
                <a:spcPts val="720"/>
              </a:spcBef>
              <a:tabLst>
                <a:tab pos="1425575" algn="l"/>
                <a:tab pos="1426210" algn="l"/>
              </a:tabLst>
            </a:pPr>
            <a:endParaRPr lang="en-US" spc="-5" dirty="0" smtClean="0">
              <a:solidFill>
                <a:srgbClr val="FFFFFF"/>
              </a:solidFill>
              <a:latin typeface="Arial"/>
              <a:cs typeface="Arial"/>
            </a:endParaRPr>
          </a:p>
          <a:p>
            <a:pPr marL="1480820" marR="5080" lvl="1" indent="-285750" algn="just">
              <a:spcBef>
                <a:spcPts val="720"/>
              </a:spcBef>
              <a:buFont typeface="Arial" pitchFamily="34" charset="0"/>
              <a:buChar char="•"/>
              <a:tabLst>
                <a:tab pos="1425575" algn="l"/>
                <a:tab pos="1426210" algn="l"/>
              </a:tabLst>
            </a:pPr>
            <a:endParaRPr lang="en-US" b="1" spc="-5" dirty="0" smtClean="0">
              <a:solidFill>
                <a:srgbClr val="FFFFFF"/>
              </a:solidFill>
              <a:latin typeface="Arial"/>
              <a:cs typeface="Arial"/>
            </a:endParaRPr>
          </a:p>
          <a:p>
            <a:pPr marL="1195070" marR="5080" lvl="1" algn="just">
              <a:spcBef>
                <a:spcPts val="720"/>
              </a:spcBef>
              <a:tabLst>
                <a:tab pos="1425575" algn="l"/>
                <a:tab pos="1426210" algn="l"/>
              </a:tabLst>
            </a:pPr>
            <a:endParaRPr lang="en-US" dirty="0">
              <a:latin typeface="Arial"/>
              <a:cs typeface="Arial"/>
            </a:endParaRPr>
          </a:p>
          <a:p>
            <a:pPr marL="1195070" marR="5080" lvl="1" algn="just">
              <a:spcBef>
                <a:spcPts val="720"/>
              </a:spcBef>
              <a:tabLst>
                <a:tab pos="1425575" algn="l"/>
                <a:tab pos="1426210" algn="l"/>
              </a:tabLst>
            </a:pPr>
            <a:endParaRPr lang="en-US" dirty="0">
              <a:latin typeface="Arial"/>
              <a:cs typeface="Arial"/>
            </a:endParaRPr>
          </a:p>
          <a:p>
            <a:pPr marL="1426210" marR="5080" lvl="1" indent="-231140" algn="just">
              <a:spcBef>
                <a:spcPts val="720"/>
              </a:spcBef>
              <a:buFont typeface="Arial"/>
              <a:buChar char="•"/>
              <a:tabLst>
                <a:tab pos="1425575" algn="l"/>
                <a:tab pos="1426210" algn="l"/>
              </a:tabLst>
            </a:pPr>
            <a:endParaRPr lang="en-US" dirty="0">
              <a:latin typeface="Arial"/>
              <a:cs typeface="Arial"/>
            </a:endParaRPr>
          </a:p>
          <a:p>
            <a:pPr marL="1426210" marR="5080" lvl="1" indent="-231140" algn="just">
              <a:spcBef>
                <a:spcPts val="720"/>
              </a:spcBef>
              <a:buFont typeface="Arial"/>
              <a:buChar char="•"/>
              <a:tabLst>
                <a:tab pos="1425575" algn="l"/>
                <a:tab pos="1426210" algn="l"/>
              </a:tabLst>
            </a:pPr>
            <a:endParaRPr lang="en-US" dirty="0">
              <a:latin typeface="Arial"/>
              <a:cs typeface="Arial"/>
            </a:endParaRPr>
          </a:p>
          <a:p>
            <a:pPr marL="1426210" marR="5080" lvl="1" indent="-231140" algn="just">
              <a:spcBef>
                <a:spcPts val="720"/>
              </a:spcBef>
              <a:buFont typeface="Arial"/>
              <a:buChar char="•"/>
              <a:tabLst>
                <a:tab pos="1425575" algn="l"/>
                <a:tab pos="1426210" algn="l"/>
              </a:tabLst>
            </a:pPr>
            <a:endParaRPr lang="en-US" b="1" spc="-5" dirty="0" smtClean="0">
              <a:solidFill>
                <a:srgbClr val="FFFFFF"/>
              </a:solidFill>
              <a:latin typeface="Arial"/>
              <a:cs typeface="Arial"/>
            </a:endParaRPr>
          </a:p>
          <a:p>
            <a:pPr marL="1426210" marR="5080" lvl="1" indent="-231140" algn="just">
              <a:lnSpc>
                <a:spcPct val="100000"/>
              </a:lnSpc>
              <a:spcBef>
                <a:spcPts val="720"/>
              </a:spcBef>
              <a:buFont typeface="Arial"/>
              <a:buChar char="•"/>
              <a:tabLst>
                <a:tab pos="1425575" algn="l"/>
                <a:tab pos="1426210" algn="l"/>
              </a:tabLst>
            </a:pPr>
            <a:endParaRPr lang="en-US" dirty="0">
              <a:solidFill>
                <a:schemeClr val="bg1"/>
              </a:solidFill>
              <a:latin typeface="Arial"/>
              <a:cs typeface="Arial"/>
            </a:endParaRPr>
          </a:p>
        </p:txBody>
      </p:sp>
    </p:spTree>
    <p:extLst>
      <p:ext uri="{BB962C8B-B14F-4D97-AF65-F5344CB8AC3E}">
        <p14:creationId xmlns="" xmlns:p14="http://schemas.microsoft.com/office/powerpoint/2010/main" val="387409590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297</TotalTime>
  <Words>2241</Words>
  <Application>Microsoft Office PowerPoint</Application>
  <PresentationFormat>On-screen Show (4:3)</PresentationFormat>
  <Paragraphs>287</Paragraphs>
  <Slides>38</Slides>
  <Notes>0</Notes>
  <HiddenSlides>0</HiddenSlides>
  <MMClips>0</MMClips>
  <ScaleCrop>false</ScaleCrop>
  <HeadingPairs>
    <vt:vector size="4" baseType="variant">
      <vt:variant>
        <vt:lpstr>Theme</vt:lpstr>
      </vt:variant>
      <vt:variant>
        <vt:i4>1</vt:i4>
      </vt:variant>
      <vt:variant>
        <vt:lpstr>Slide Titles</vt:lpstr>
      </vt:variant>
      <vt:variant>
        <vt:i4>38</vt:i4>
      </vt:variant>
    </vt:vector>
  </HeadingPairs>
  <TitlesOfParts>
    <vt:vector size="39" baseType="lpstr">
      <vt:lpstr>Office Theme</vt:lpstr>
      <vt:lpstr>LECTURE  # 03 SITE ANALYSIS FACTORS</vt:lpstr>
      <vt:lpstr>SITE ANALYSIS FACTORS</vt:lpstr>
      <vt:lpstr>Slide 3</vt:lpstr>
      <vt:lpstr>SITE INVENTORY  NATURAL FACTORS</vt:lpstr>
      <vt:lpstr>SITE INVENTORY  NATURAL FACTORS</vt:lpstr>
      <vt:lpstr>Slide 6</vt:lpstr>
      <vt:lpstr>Slide 7</vt:lpstr>
      <vt:lpstr>Slide 8</vt:lpstr>
      <vt:lpstr>Slide 9</vt:lpstr>
      <vt:lpstr>Slide 10</vt:lpstr>
      <vt:lpstr>SOIL COMPOSITION &amp; TEXTURE</vt:lpstr>
      <vt:lpstr>SOIL COMPOSITION &amp; TEXTURE</vt:lpstr>
      <vt:lpstr>SOIL COMPOSITION &amp; TEXTURE</vt:lpstr>
      <vt:lpstr>HAZARDOUS SOIL CONDITIONS</vt:lpstr>
      <vt:lpstr>HAZARDOUS SOIL CONDITIONS</vt:lpstr>
      <vt:lpstr>2. HYDROLOGY</vt:lpstr>
      <vt:lpstr>SITE DRAINAGE PATTERNS</vt:lpstr>
      <vt:lpstr>MARSHES, FLOODPLAINS &amp; AQUIFERS</vt:lpstr>
      <vt:lpstr>3.PHYSIOGRAPHY</vt:lpstr>
      <vt:lpstr>TOPOGRAPHY</vt:lpstr>
      <vt:lpstr>CONTOUR LINES</vt:lpstr>
      <vt:lpstr>TOPOGRAPHIC FEATURES</vt:lpstr>
      <vt:lpstr>SLOPE ANALYSIS</vt:lpstr>
      <vt:lpstr>SLOPE ANALYSIS</vt:lpstr>
      <vt:lpstr>DESIRABLE SLOPE</vt:lpstr>
      <vt:lpstr>4.GEOLOGY</vt:lpstr>
      <vt:lpstr>TYPES OF ROCKS</vt:lpstr>
      <vt:lpstr>IGNEOUS ROCKS</vt:lpstr>
      <vt:lpstr>SEDIMENTARY ROCKS</vt:lpstr>
      <vt:lpstr>METAMORPHOSED ROCKS</vt:lpstr>
      <vt:lpstr>WHAT IS A BEDROCK?</vt:lpstr>
      <vt:lpstr>SURFICIAL GEOLOGIC MATERIALS</vt:lpstr>
      <vt:lpstr>5.CLIMATE</vt:lpstr>
      <vt:lpstr>ROLE OF SITE PLANNER</vt:lpstr>
      <vt:lpstr>MAIN CLIMATIC FEATURES</vt:lpstr>
      <vt:lpstr>HUMIDITY</vt:lpstr>
      <vt:lpstr>TEMPERATURE</vt:lpstr>
      <vt:lpstr>PRECIPITATION AND WIND DIRECTION</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LECTURE  # 03 SITE ANALYSIS FACTORS</dc:title>
  <dc:creator>AJ</dc:creator>
  <cp:lastModifiedBy>AJ</cp:lastModifiedBy>
  <cp:revision>35</cp:revision>
  <dcterms:created xsi:type="dcterms:W3CDTF">2019-09-07T16:07:03Z</dcterms:created>
  <dcterms:modified xsi:type="dcterms:W3CDTF">2019-09-28T18:06:03Z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2014-07-12T00:00:00Z</vt:filetime>
  </property>
  <property fmtid="{D5CDD505-2E9C-101B-9397-08002B2CF9AE}" pid="3" name="Creator">
    <vt:lpwstr>pdftk 1.44 - www.pdftk.com</vt:lpwstr>
  </property>
  <property fmtid="{D5CDD505-2E9C-101B-9397-08002B2CF9AE}" pid="4" name="LastSaved">
    <vt:filetime>2019-09-07T00:00:00Z</vt:filetime>
  </property>
</Properties>
</file>